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6"/>
    <p:restoredTop sz="94737"/>
  </p:normalViewPr>
  <p:slideViewPr>
    <p:cSldViewPr snapToGrid="0" snapToObjects="1">
      <p:cViewPr varScale="1">
        <p:scale>
          <a:sx n="77" d="100"/>
          <a:sy n="77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8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7D642-88A9-DF40-A5F7-179647D0F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233" y="1124125"/>
            <a:ext cx="8689976" cy="1844385"/>
          </a:xfrm>
        </p:spPr>
        <p:txBody>
          <a:bodyPr>
            <a:normAutofit/>
          </a:bodyPr>
          <a:lstStyle/>
          <a:p>
            <a:r>
              <a:rPr lang="en-US" sz="4000" dirty="0"/>
              <a:t>The Little Mermaid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D992-0B8C-7E4C-BCE2-8D2F63885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233" y="3013746"/>
            <a:ext cx="8689976" cy="10788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Jacqueline Goldfinger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Directed by Matt stabile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Costume design by Tim bowman</a:t>
            </a:r>
          </a:p>
        </p:txBody>
      </p:sp>
    </p:spTree>
    <p:extLst>
      <p:ext uri="{BB962C8B-B14F-4D97-AF65-F5344CB8AC3E}">
        <p14:creationId xmlns:p14="http://schemas.microsoft.com/office/powerpoint/2010/main" val="86470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amily wearing matching pajamas&#10;&#10;Description automatically generated">
            <a:extLst>
              <a:ext uri="{FF2B5EF4-FFF2-40B4-BE49-F238E27FC236}">
                <a16:creationId xmlns:a16="http://schemas.microsoft.com/office/drawing/2014/main" id="{01F04F89-730B-544A-8CA1-C227E5B6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15" y="61914"/>
            <a:ext cx="3213995" cy="3309936"/>
          </a:xfrm>
          <a:prstGeom prst="rect">
            <a:avLst/>
          </a:prstGeom>
        </p:spPr>
      </p:pic>
      <p:pic>
        <p:nvPicPr>
          <p:cNvPr id="5" name="Picture 4" descr="A group of girls eating pizza&#10;&#10;Description automatically generated">
            <a:extLst>
              <a:ext uri="{FF2B5EF4-FFF2-40B4-BE49-F238E27FC236}">
                <a16:creationId xmlns:a16="http://schemas.microsoft.com/office/drawing/2014/main" id="{7A0C738E-C24F-8D4C-BE11-AFDF2A97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038" y="168345"/>
            <a:ext cx="4870450" cy="3260655"/>
          </a:xfrm>
          <a:prstGeom prst="rect">
            <a:avLst/>
          </a:prstGeom>
        </p:spPr>
      </p:pic>
      <p:pic>
        <p:nvPicPr>
          <p:cNvPr id="6" name="Content Placeholder 4" descr="A group of young girls posing for a photo&#10;&#10;Description automatically generated">
            <a:extLst>
              <a:ext uri="{FF2B5EF4-FFF2-40B4-BE49-F238E27FC236}">
                <a16:creationId xmlns:a16="http://schemas.microsoft.com/office/drawing/2014/main" id="{6D22541D-DBC6-CB40-8678-B7B27A38B8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85798" y="3371849"/>
            <a:ext cx="4276653" cy="34242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5EDD6B-7C7F-F042-ABA7-154834DC7619}"/>
              </a:ext>
            </a:extLst>
          </p:cNvPr>
          <p:cNvSpPr txBox="1"/>
          <p:nvPr/>
        </p:nvSpPr>
        <p:spPr>
          <a:xfrm>
            <a:off x="9058276" y="5800725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12F0FF-1D7F-5445-BBC9-EEECCB938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835" y="3508798"/>
            <a:ext cx="4276653" cy="3207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53D6A-48D3-B042-A2BB-FED9237A3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827" y="168344"/>
            <a:ext cx="3218558" cy="46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1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8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9DBDC-7370-454C-8CB8-40977C01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58" y="103956"/>
            <a:ext cx="3908342" cy="7968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Little Sister</a:t>
            </a:r>
          </a:p>
        </p:txBody>
      </p:sp>
      <p:pic>
        <p:nvPicPr>
          <p:cNvPr id="5" name="Picture 4" descr="A purple dress with small triangles on it&#10;&#10;Description automatically generated">
            <a:extLst>
              <a:ext uri="{FF2B5EF4-FFF2-40B4-BE49-F238E27FC236}">
                <a16:creationId xmlns:a16="http://schemas.microsoft.com/office/drawing/2014/main" id="{6DC62B3B-FE70-8941-B22B-BDD4C118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2" y="-44947"/>
            <a:ext cx="4522519" cy="6858000"/>
          </a:xfrm>
          <a:prstGeom prst="rect">
            <a:avLst/>
          </a:prstGeom>
        </p:spPr>
      </p:pic>
      <p:pic>
        <p:nvPicPr>
          <p:cNvPr id="8" name="Picture 7" descr="A purple tank top and shorts&#10;&#10;Description automatically generated">
            <a:extLst>
              <a:ext uri="{FF2B5EF4-FFF2-40B4-BE49-F238E27FC236}">
                <a16:creationId xmlns:a16="http://schemas.microsoft.com/office/drawing/2014/main" id="{970C6ECE-E278-394D-97C2-68FE0A15E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6" t="42439"/>
          <a:stretch/>
        </p:blipFill>
        <p:spPr>
          <a:xfrm>
            <a:off x="4584096" y="880313"/>
            <a:ext cx="3852447" cy="3429000"/>
          </a:xfrm>
          <a:prstGeom prst="rect">
            <a:avLst/>
          </a:prstGeom>
        </p:spPr>
      </p:pic>
      <p:pic>
        <p:nvPicPr>
          <p:cNvPr id="12" name="Picture 11" descr="A pair of slippers with bows&#10;&#10;Description automatically generated">
            <a:extLst>
              <a:ext uri="{FF2B5EF4-FFF2-40B4-BE49-F238E27FC236}">
                <a16:creationId xmlns:a16="http://schemas.microsoft.com/office/drawing/2014/main" id="{0EFB98F1-95FD-4748-9A36-723F353A7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170" y="4869787"/>
            <a:ext cx="3001409" cy="1863732"/>
          </a:xfrm>
          <a:prstGeom prst="rect">
            <a:avLst/>
          </a:prstGeom>
        </p:spPr>
      </p:pic>
      <p:pic>
        <p:nvPicPr>
          <p:cNvPr id="16" name="Picture 15" descr="A close up of sequins&#10;&#10;Description automatically generated">
            <a:extLst>
              <a:ext uri="{FF2B5EF4-FFF2-40B4-BE49-F238E27FC236}">
                <a16:creationId xmlns:a16="http://schemas.microsoft.com/office/drawing/2014/main" id="{B9DD2739-1E7E-6C4E-B49C-B4F062466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2002" y="216857"/>
            <a:ext cx="3199763" cy="24404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1D70-4C57-7F45-A071-B33FC48F531C}"/>
              </a:ext>
            </a:extLst>
          </p:cNvPr>
          <p:cNvSpPr txBox="1"/>
          <p:nvPr/>
        </p:nvSpPr>
        <p:spPr>
          <a:xfrm>
            <a:off x="4584096" y="4395322"/>
            <a:ext cx="151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Pajamas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510DD-F611-024A-8C8E-90F8E64B8337}"/>
              </a:ext>
            </a:extLst>
          </p:cNvPr>
          <p:cNvSpPr txBox="1"/>
          <p:nvPr/>
        </p:nvSpPr>
        <p:spPr>
          <a:xfrm>
            <a:off x="8831340" y="2702747"/>
            <a:ext cx="274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Blanket added for mermaid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80FED-AF24-D848-ADF5-25020F85ECBB}"/>
              </a:ext>
            </a:extLst>
          </p:cNvPr>
          <p:cNvSpPr txBox="1"/>
          <p:nvPr/>
        </p:nvSpPr>
        <p:spPr>
          <a:xfrm>
            <a:off x="8485683" y="5400982"/>
            <a:ext cx="3701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Night Dress with shorts for modesty.</a:t>
            </a:r>
          </a:p>
          <a:p>
            <a:r>
              <a:rPr lang="en-US" dirty="0"/>
              <a:t>Sequin blanket to tie around waist for </a:t>
            </a:r>
          </a:p>
          <a:p>
            <a:r>
              <a:rPr lang="en-US" dirty="0"/>
              <a:t>the mermaid</a:t>
            </a:r>
          </a:p>
        </p:txBody>
      </p:sp>
    </p:spTree>
    <p:extLst>
      <p:ext uri="{BB962C8B-B14F-4D97-AF65-F5344CB8AC3E}">
        <p14:creationId xmlns:p14="http://schemas.microsoft.com/office/powerpoint/2010/main" val="253902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3B6EA-B50C-2149-9F2F-5319CB04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165" y="96548"/>
            <a:ext cx="2629525" cy="970253"/>
          </a:xfrm>
        </p:spPr>
        <p:txBody>
          <a:bodyPr/>
          <a:lstStyle/>
          <a:p>
            <a:r>
              <a:rPr lang="en-US" dirty="0"/>
              <a:t>Big Sister</a:t>
            </a:r>
          </a:p>
        </p:txBody>
      </p:sp>
      <p:pic>
        <p:nvPicPr>
          <p:cNvPr id="5" name="Picture 4" descr="A person wearing a pink shirt and blue pants&#10;&#10;Description automatically generated">
            <a:extLst>
              <a:ext uri="{FF2B5EF4-FFF2-40B4-BE49-F238E27FC236}">
                <a16:creationId xmlns:a16="http://schemas.microsoft.com/office/drawing/2014/main" id="{1C740FCA-5D09-3D43-B95E-4AEC40EEE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51" y="0"/>
            <a:ext cx="2175364" cy="6787136"/>
          </a:xfrm>
          <a:prstGeom prst="rect">
            <a:avLst/>
          </a:prstGeom>
        </p:spPr>
      </p:pic>
      <p:pic>
        <p:nvPicPr>
          <p:cNvPr id="7" name="Picture 6" descr="A blue shirt with text on it&#10;&#10;Description automatically generated">
            <a:extLst>
              <a:ext uri="{FF2B5EF4-FFF2-40B4-BE49-F238E27FC236}">
                <a16:creationId xmlns:a16="http://schemas.microsoft.com/office/drawing/2014/main" id="{1EBC4B9C-DCA6-0C47-8BE8-D957AB82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52" y="0"/>
            <a:ext cx="2889098" cy="3314748"/>
          </a:xfrm>
          <a:prstGeom prst="rect">
            <a:avLst/>
          </a:prstGeom>
        </p:spPr>
      </p:pic>
      <p:pic>
        <p:nvPicPr>
          <p:cNvPr id="9" name="Picture 8" descr="A blue apron with pink straps&#10;&#10;Description automatically generated">
            <a:extLst>
              <a:ext uri="{FF2B5EF4-FFF2-40B4-BE49-F238E27FC236}">
                <a16:creationId xmlns:a16="http://schemas.microsoft.com/office/drawing/2014/main" id="{81693D91-C515-BF4A-B5DF-C4C41FA3F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537" y="2387818"/>
            <a:ext cx="3522663" cy="4100851"/>
          </a:xfrm>
          <a:prstGeom prst="rect">
            <a:avLst/>
          </a:prstGeom>
        </p:spPr>
      </p:pic>
      <p:pic>
        <p:nvPicPr>
          <p:cNvPr id="11" name="Picture 10" descr="A person wearing a white robe with wings&#10;&#10;Description automatically generated">
            <a:extLst>
              <a:ext uri="{FF2B5EF4-FFF2-40B4-BE49-F238E27FC236}">
                <a16:creationId xmlns:a16="http://schemas.microsoft.com/office/drawing/2014/main" id="{463C455A-34C6-8745-BF3F-5A0E14E49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459" y="96548"/>
            <a:ext cx="3246541" cy="4237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872619-889E-764A-BE07-6D5B5BA91A07}"/>
              </a:ext>
            </a:extLst>
          </p:cNvPr>
          <p:cNvSpPr txBox="1"/>
          <p:nvPr/>
        </p:nvSpPr>
        <p:spPr>
          <a:xfrm>
            <a:off x="4432545" y="1057517"/>
            <a:ext cx="3943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PJ Pants and Pop-icon T-shirt.  Slippers to</a:t>
            </a:r>
          </a:p>
          <a:p>
            <a:r>
              <a:rPr lang="en-US" dirty="0"/>
              <a:t>Protect feet on stage.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D509D-4B1E-7D47-8236-EBC27025A157}"/>
              </a:ext>
            </a:extLst>
          </p:cNvPr>
          <p:cNvSpPr txBox="1"/>
          <p:nvPr/>
        </p:nvSpPr>
        <p:spPr>
          <a:xfrm>
            <a:off x="7893200" y="5842338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Apron for the lady in waiting.</a:t>
            </a:r>
          </a:p>
          <a:p>
            <a:r>
              <a:rPr lang="en-US" dirty="0"/>
              <a:t>Used in the “Craft area” of the bedroom.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41F5B1-0E13-464B-B1C9-8B6352FE4230}"/>
              </a:ext>
            </a:extLst>
          </p:cNvPr>
          <p:cNvSpPr txBox="1"/>
          <p:nvPr/>
        </p:nvSpPr>
        <p:spPr>
          <a:xfrm>
            <a:off x="8698230" y="4441617"/>
            <a:ext cx="3392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Hooded robe when she is the </a:t>
            </a:r>
          </a:p>
          <a:p>
            <a:r>
              <a:rPr lang="en-US" dirty="0"/>
              <a:t>Seahorse distraction.</a:t>
            </a:r>
          </a:p>
        </p:txBody>
      </p:sp>
      <p:pic>
        <p:nvPicPr>
          <p:cNvPr id="17" name="Picture 16" descr="A pair of slippers with bows&#10;&#10;Description automatically generated">
            <a:extLst>
              <a:ext uri="{FF2B5EF4-FFF2-40B4-BE49-F238E27FC236}">
                <a16:creationId xmlns:a16="http://schemas.microsoft.com/office/drawing/2014/main" id="{42565FF6-4150-3B49-95B9-D6A5E43C9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" y="4003594"/>
            <a:ext cx="2019004" cy="12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575E-3D7D-D043-813D-F0DD8B02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5718"/>
            <a:ext cx="3075295" cy="764513"/>
          </a:xfrm>
        </p:spPr>
        <p:txBody>
          <a:bodyPr/>
          <a:lstStyle/>
          <a:p>
            <a:r>
              <a:rPr lang="en-US" dirty="0"/>
              <a:t>Charlie</a:t>
            </a:r>
          </a:p>
        </p:txBody>
      </p:sp>
      <p:pic>
        <p:nvPicPr>
          <p:cNvPr id="5" name="Picture 4" descr="A person wearing a yellow garment&#10;&#10;Description automatically generated">
            <a:extLst>
              <a:ext uri="{FF2B5EF4-FFF2-40B4-BE49-F238E27FC236}">
                <a16:creationId xmlns:a16="http://schemas.microsoft.com/office/drawing/2014/main" id="{A00388A6-CA64-FC44-94F6-78312F008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80" y="64293"/>
            <a:ext cx="3304271" cy="6357937"/>
          </a:xfrm>
          <a:prstGeom prst="rect">
            <a:avLst/>
          </a:prstGeom>
        </p:spPr>
      </p:pic>
      <p:pic>
        <p:nvPicPr>
          <p:cNvPr id="7" name="Picture 6" descr="A person wearing a white shirt with a cartoon character on it&#10;&#10;Description automatically generated">
            <a:extLst>
              <a:ext uri="{FF2B5EF4-FFF2-40B4-BE49-F238E27FC236}">
                <a16:creationId xmlns:a16="http://schemas.microsoft.com/office/drawing/2014/main" id="{F921FC25-6147-6040-B655-09F1C0BD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" y="165894"/>
            <a:ext cx="2346344" cy="4243387"/>
          </a:xfrm>
          <a:prstGeom prst="rect">
            <a:avLst/>
          </a:prstGeom>
        </p:spPr>
      </p:pic>
      <p:pic>
        <p:nvPicPr>
          <p:cNvPr id="9" name="Picture 8" descr="A group of socks with cartoon characters on them&#10;&#10;Description automatically generated">
            <a:extLst>
              <a:ext uri="{FF2B5EF4-FFF2-40B4-BE49-F238E27FC236}">
                <a16:creationId xmlns:a16="http://schemas.microsoft.com/office/drawing/2014/main" id="{8C91EA1E-15FB-6E49-9F0F-2ADBB440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0" y="4527551"/>
            <a:ext cx="1912876" cy="1779587"/>
          </a:xfrm>
          <a:prstGeom prst="rect">
            <a:avLst/>
          </a:prstGeom>
        </p:spPr>
      </p:pic>
      <p:pic>
        <p:nvPicPr>
          <p:cNvPr id="11" name="Picture 10" descr="A pair of slippers with cartoon faces&#10;&#10;Description automatically generated">
            <a:extLst>
              <a:ext uri="{FF2B5EF4-FFF2-40B4-BE49-F238E27FC236}">
                <a16:creationId xmlns:a16="http://schemas.microsoft.com/office/drawing/2014/main" id="{D76FBE8A-5B25-5740-A3CA-C93C14074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130" y="3953477"/>
            <a:ext cx="3969530" cy="2722429"/>
          </a:xfrm>
          <a:prstGeom prst="rect">
            <a:avLst/>
          </a:prstGeom>
        </p:spPr>
      </p:pic>
      <p:pic>
        <p:nvPicPr>
          <p:cNvPr id="13" name="Picture 12" descr="A group of gold crowns&#10;&#10;Description automatically generated">
            <a:extLst>
              <a:ext uri="{FF2B5EF4-FFF2-40B4-BE49-F238E27FC236}">
                <a16:creationId xmlns:a16="http://schemas.microsoft.com/office/drawing/2014/main" id="{AE069E61-1862-084F-B176-0E56CD995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9" y="165893"/>
            <a:ext cx="3091718" cy="2722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46037-5C25-5442-8C3A-0789365B7157}"/>
              </a:ext>
            </a:extLst>
          </p:cNvPr>
          <p:cNvSpPr txBox="1"/>
          <p:nvPr/>
        </p:nvSpPr>
        <p:spPr>
          <a:xfrm>
            <a:off x="5902511" y="1256397"/>
            <a:ext cx="33101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Pokémon Onesie with T-shirt and </a:t>
            </a:r>
          </a:p>
          <a:p>
            <a:r>
              <a:rPr lang="en-US" dirty="0"/>
              <a:t>Shorts underneath.  Onesie tucked</a:t>
            </a:r>
          </a:p>
          <a:p>
            <a:r>
              <a:rPr lang="en-US" dirty="0"/>
              <a:t>Into Pokémon socks, but not</a:t>
            </a:r>
          </a:p>
          <a:p>
            <a:r>
              <a:rPr lang="en-US" dirty="0"/>
              <a:t>Symmetrically.  Giant Eevee</a:t>
            </a:r>
          </a:p>
          <a:p>
            <a:r>
              <a:rPr lang="en-US" dirty="0"/>
              <a:t>Slippers.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1B53E9-381D-F04B-BDEE-4B3A39C72681}"/>
              </a:ext>
            </a:extLst>
          </p:cNvPr>
          <p:cNvSpPr txBox="1"/>
          <p:nvPr/>
        </p:nvSpPr>
        <p:spPr>
          <a:xfrm>
            <a:off x="9238005" y="3005225"/>
            <a:ext cx="240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Crown when prince</a:t>
            </a:r>
          </a:p>
        </p:txBody>
      </p:sp>
    </p:spTree>
    <p:extLst>
      <p:ext uri="{BB962C8B-B14F-4D97-AF65-F5344CB8AC3E}">
        <p14:creationId xmlns:p14="http://schemas.microsoft.com/office/powerpoint/2010/main" val="340643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CA27-C16A-B648-9B73-ADF75295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489" y="118456"/>
            <a:ext cx="2429500" cy="781658"/>
          </a:xfrm>
        </p:spPr>
        <p:txBody>
          <a:bodyPr/>
          <a:lstStyle/>
          <a:p>
            <a:r>
              <a:rPr lang="en-US" dirty="0"/>
              <a:t>MOM</a:t>
            </a:r>
          </a:p>
        </p:txBody>
      </p:sp>
      <p:pic>
        <p:nvPicPr>
          <p:cNvPr id="5" name="Picture 4" descr="A pink tank top and pants&#10;&#10;Description automatically generated">
            <a:extLst>
              <a:ext uri="{FF2B5EF4-FFF2-40B4-BE49-F238E27FC236}">
                <a16:creationId xmlns:a16="http://schemas.microsoft.com/office/drawing/2014/main" id="{BB97DFAC-2840-C243-891B-ECED8DEE3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641" y="1545199"/>
            <a:ext cx="3305483" cy="4657726"/>
          </a:xfrm>
          <a:prstGeom prst="rect">
            <a:avLst/>
          </a:prstGeom>
        </p:spPr>
      </p:pic>
      <p:pic>
        <p:nvPicPr>
          <p:cNvPr id="7" name="Picture 6" descr="A person in a long cardigan&#10;&#10;Description automatically generated">
            <a:extLst>
              <a:ext uri="{FF2B5EF4-FFF2-40B4-BE49-F238E27FC236}">
                <a16:creationId xmlns:a16="http://schemas.microsoft.com/office/drawing/2014/main" id="{A125F045-1E30-8644-A2E5-9C7E3723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7" y="35953"/>
            <a:ext cx="3001944" cy="4657725"/>
          </a:xfrm>
          <a:prstGeom prst="rect">
            <a:avLst/>
          </a:prstGeom>
        </p:spPr>
      </p:pic>
      <p:pic>
        <p:nvPicPr>
          <p:cNvPr id="9" name="Picture 8" descr="A pair of pink slippers&#10;&#10;Description automatically generated">
            <a:extLst>
              <a:ext uri="{FF2B5EF4-FFF2-40B4-BE49-F238E27FC236}">
                <a16:creationId xmlns:a16="http://schemas.microsoft.com/office/drawing/2014/main" id="{8D62CCFF-0707-134A-A861-7AAF72DF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9" y="4318766"/>
            <a:ext cx="2810492" cy="2495357"/>
          </a:xfrm>
          <a:prstGeom prst="rect">
            <a:avLst/>
          </a:prstGeom>
        </p:spPr>
      </p:pic>
      <p:pic>
        <p:nvPicPr>
          <p:cNvPr id="11" name="Picture 10" descr="A purple dress with a crown and accessories&#10;&#10;Description automatically generated">
            <a:extLst>
              <a:ext uri="{FF2B5EF4-FFF2-40B4-BE49-F238E27FC236}">
                <a16:creationId xmlns:a16="http://schemas.microsoft.com/office/drawing/2014/main" id="{10C8BFF7-09A3-2945-BF1A-F8C8804A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971" y="3936619"/>
            <a:ext cx="2501900" cy="2921381"/>
          </a:xfrm>
          <a:prstGeom prst="rect">
            <a:avLst/>
          </a:prstGeom>
        </p:spPr>
      </p:pic>
      <p:pic>
        <p:nvPicPr>
          <p:cNvPr id="13" name="Picture 12" descr="A mannequin with a purple cape&#10;&#10;Description automatically generated">
            <a:extLst>
              <a:ext uri="{FF2B5EF4-FFF2-40B4-BE49-F238E27FC236}">
                <a16:creationId xmlns:a16="http://schemas.microsoft.com/office/drawing/2014/main" id="{D32EFD89-B0CB-D341-B416-1C322E2F0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505" y="0"/>
            <a:ext cx="3023965" cy="4002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7DC3AC-5548-D64D-BA22-3B7F401DB5A9}"/>
              </a:ext>
            </a:extLst>
          </p:cNvPr>
          <p:cNvSpPr txBox="1"/>
          <p:nvPr/>
        </p:nvSpPr>
        <p:spPr>
          <a:xfrm>
            <a:off x="6601908" y="1354994"/>
            <a:ext cx="26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PJ Capris and t-shirt tank</a:t>
            </a:r>
          </a:p>
          <a:p>
            <a:r>
              <a:rPr lang="en-US" dirty="0"/>
              <a:t>Top.  Cardigan and sippers</a:t>
            </a:r>
          </a:p>
          <a:p>
            <a:r>
              <a:rPr lang="en-US" dirty="0"/>
              <a:t>To complete the look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00613-3398-AD4D-99BC-81446BC7BBC1}"/>
              </a:ext>
            </a:extLst>
          </p:cNvPr>
          <p:cNvSpPr txBox="1"/>
          <p:nvPr/>
        </p:nvSpPr>
        <p:spPr>
          <a:xfrm>
            <a:off x="6364249" y="4151788"/>
            <a:ext cx="35851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tulle cape for the Sorceress.</a:t>
            </a:r>
          </a:p>
          <a:p>
            <a:r>
              <a:rPr lang="en-US" dirty="0"/>
              <a:t>Cape can swish around dramatically </a:t>
            </a:r>
          </a:p>
          <a:p>
            <a:r>
              <a:rPr lang="en-US" dirty="0"/>
              <a:t>During the dance.  Optional</a:t>
            </a:r>
          </a:p>
          <a:p>
            <a:r>
              <a:rPr lang="en-US" dirty="0"/>
              <a:t>Addition of the accoutrement</a:t>
            </a:r>
          </a:p>
          <a:p>
            <a:r>
              <a:rPr lang="en-US" dirty="0"/>
              <a:t>From the girls playset to complete</a:t>
            </a:r>
          </a:p>
          <a:p>
            <a:r>
              <a:rPr lang="en-US" dirty="0"/>
              <a:t>The sorceress look.  It is purple </a:t>
            </a:r>
          </a:p>
          <a:p>
            <a:r>
              <a:rPr lang="en-US" dirty="0"/>
              <a:t>because Ursula is my favourite. </a:t>
            </a:r>
          </a:p>
        </p:txBody>
      </p:sp>
    </p:spTree>
    <p:extLst>
      <p:ext uri="{BB962C8B-B14F-4D97-AF65-F5344CB8AC3E}">
        <p14:creationId xmlns:p14="http://schemas.microsoft.com/office/powerpoint/2010/main" val="167634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54A84-CEE3-224B-8EB1-BD2CDFCC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64" y="323719"/>
            <a:ext cx="2929563" cy="743081"/>
          </a:xfrm>
        </p:spPr>
        <p:txBody>
          <a:bodyPr/>
          <a:lstStyle/>
          <a:p>
            <a:r>
              <a:rPr lang="en-US" dirty="0"/>
              <a:t>DAD</a:t>
            </a:r>
          </a:p>
        </p:txBody>
      </p:sp>
      <p:pic>
        <p:nvPicPr>
          <p:cNvPr id="5" name="Content Placeholder 4" descr="A person wearing a plaid pants&#10;&#10;Description automatically generated">
            <a:extLst>
              <a:ext uri="{FF2B5EF4-FFF2-40B4-BE49-F238E27FC236}">
                <a16:creationId xmlns:a16="http://schemas.microsoft.com/office/drawing/2014/main" id="{2875BCC0-8AE9-4849-ADDA-ABC6B21410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71425" y="2772785"/>
            <a:ext cx="2211943" cy="3870901"/>
          </a:xfrm>
        </p:spPr>
      </p:pic>
      <p:pic>
        <p:nvPicPr>
          <p:cNvPr id="7" name="Picture 6" descr="A grey t-shirt with a black mask and a white background&#10;&#10;Description automatically generated">
            <a:extLst>
              <a:ext uri="{FF2B5EF4-FFF2-40B4-BE49-F238E27FC236}">
                <a16:creationId xmlns:a16="http://schemas.microsoft.com/office/drawing/2014/main" id="{A16210D0-FE45-9346-9B3C-1DF2291BC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922" y="0"/>
            <a:ext cx="2879842" cy="2987099"/>
          </a:xfrm>
          <a:prstGeom prst="rect">
            <a:avLst/>
          </a:prstGeom>
        </p:spPr>
      </p:pic>
      <p:pic>
        <p:nvPicPr>
          <p:cNvPr id="9" name="Picture 8" descr="A person wearing a grey robe&#10;&#10;Description automatically generated">
            <a:extLst>
              <a:ext uri="{FF2B5EF4-FFF2-40B4-BE49-F238E27FC236}">
                <a16:creationId xmlns:a16="http://schemas.microsoft.com/office/drawing/2014/main" id="{16172422-E3A5-AD4E-9B45-DF2E768DB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71" y="0"/>
            <a:ext cx="3269512" cy="6858000"/>
          </a:xfrm>
          <a:prstGeom prst="rect">
            <a:avLst/>
          </a:prstGeom>
        </p:spPr>
      </p:pic>
      <p:pic>
        <p:nvPicPr>
          <p:cNvPr id="11" name="Picture 10" descr="A close-up of a slipper&#10;&#10;Description automatically generated">
            <a:extLst>
              <a:ext uri="{FF2B5EF4-FFF2-40B4-BE49-F238E27FC236}">
                <a16:creationId xmlns:a16="http://schemas.microsoft.com/office/drawing/2014/main" id="{91866DBB-1AB0-9548-8DBB-26CABD531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456" y="4708235"/>
            <a:ext cx="4160745" cy="2031786"/>
          </a:xfrm>
          <a:prstGeom prst="rect">
            <a:avLst/>
          </a:prstGeom>
        </p:spPr>
      </p:pic>
      <p:pic>
        <p:nvPicPr>
          <p:cNvPr id="13" name="Picture 12" descr="A blue and silver wizard hat&#10;&#10;Description automatically generated">
            <a:extLst>
              <a:ext uri="{FF2B5EF4-FFF2-40B4-BE49-F238E27FC236}">
                <a16:creationId xmlns:a16="http://schemas.microsoft.com/office/drawing/2014/main" id="{D8AE7FF5-4766-3F48-8AA6-981B63896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8070" y="254000"/>
            <a:ext cx="1765716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DA3D1D-C030-0B4B-A26D-18BE5E5D5977}"/>
              </a:ext>
            </a:extLst>
          </p:cNvPr>
          <p:cNvSpPr txBox="1"/>
          <p:nvPr/>
        </p:nvSpPr>
        <p:spPr>
          <a:xfrm>
            <a:off x="6096000" y="1142094"/>
            <a:ext cx="41188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‘World’s Best Dad’ </a:t>
            </a:r>
            <a:r>
              <a:rPr lang="en-US" dirty="0" err="1"/>
              <a:t>Tshirt</a:t>
            </a:r>
            <a:r>
              <a:rPr lang="en-US" dirty="0"/>
              <a:t> and</a:t>
            </a:r>
          </a:p>
          <a:p>
            <a:r>
              <a:rPr lang="en-US" dirty="0"/>
              <a:t>Gray plaid PJ pants with gray slippers.</a:t>
            </a:r>
          </a:p>
          <a:p>
            <a:r>
              <a:rPr lang="en-US" dirty="0"/>
              <a:t>Oversized Gray bathrobe </a:t>
            </a:r>
          </a:p>
          <a:p>
            <a:r>
              <a:rPr lang="en-US" dirty="0"/>
              <a:t>So if needed, the double headed seahorse</a:t>
            </a:r>
          </a:p>
          <a:p>
            <a:r>
              <a:rPr lang="en-US" dirty="0"/>
              <a:t>Could be done by both parent sharing it,</a:t>
            </a:r>
          </a:p>
          <a:p>
            <a:r>
              <a:rPr lang="en-US" dirty="0"/>
              <a:t>One having an arm in each arm.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9172A-BAF4-B54C-8830-4E362596283F}"/>
              </a:ext>
            </a:extLst>
          </p:cNvPr>
          <p:cNvSpPr txBox="1"/>
          <p:nvPr/>
        </p:nvSpPr>
        <p:spPr>
          <a:xfrm>
            <a:off x="9086470" y="3756161"/>
            <a:ext cx="310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wizard cap for Apprentice</a:t>
            </a:r>
          </a:p>
        </p:txBody>
      </p:sp>
    </p:spTree>
    <p:extLst>
      <p:ext uri="{BB962C8B-B14F-4D97-AF65-F5344CB8AC3E}">
        <p14:creationId xmlns:p14="http://schemas.microsoft.com/office/powerpoint/2010/main" val="425168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long coat holding a cup&#10;&#10;Description automatically generated">
            <a:extLst>
              <a:ext uri="{FF2B5EF4-FFF2-40B4-BE49-F238E27FC236}">
                <a16:creationId xmlns:a16="http://schemas.microsoft.com/office/drawing/2014/main" id="{8117A6CC-C21E-1142-AB08-D8A6BA552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073" y="1136607"/>
            <a:ext cx="2544927" cy="3497738"/>
          </a:xfrm>
          <a:prstGeom prst="rect">
            <a:avLst/>
          </a:prstGeom>
        </p:spPr>
      </p:pic>
      <p:pic>
        <p:nvPicPr>
          <p:cNvPr id="7" name="Picture 6" descr="A full shot of a person's outfit&#10;&#10;Description automatically generated">
            <a:extLst>
              <a:ext uri="{FF2B5EF4-FFF2-40B4-BE49-F238E27FC236}">
                <a16:creationId xmlns:a16="http://schemas.microsoft.com/office/drawing/2014/main" id="{854D3FB1-7CC6-D745-9548-1C35BCEDB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83" y="3262745"/>
            <a:ext cx="2248333" cy="3429000"/>
          </a:xfrm>
          <a:prstGeom prst="rect">
            <a:avLst/>
          </a:prstGeom>
        </p:spPr>
      </p:pic>
      <p:pic>
        <p:nvPicPr>
          <p:cNvPr id="9" name="Picture 8" descr="A person wearing a yellow garment&#10;&#10;Description automatically generated">
            <a:extLst>
              <a:ext uri="{FF2B5EF4-FFF2-40B4-BE49-F238E27FC236}">
                <a16:creationId xmlns:a16="http://schemas.microsoft.com/office/drawing/2014/main" id="{B58AA647-E95F-814E-9918-3B7EB3CA9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049" y="1217814"/>
            <a:ext cx="2544927" cy="3429000"/>
          </a:xfrm>
          <a:prstGeom prst="rect">
            <a:avLst/>
          </a:prstGeom>
        </p:spPr>
      </p:pic>
      <p:pic>
        <p:nvPicPr>
          <p:cNvPr id="11" name="Picture 10" descr="A drawing of a person in a dress&#10;&#10;Description automatically generated">
            <a:extLst>
              <a:ext uri="{FF2B5EF4-FFF2-40B4-BE49-F238E27FC236}">
                <a16:creationId xmlns:a16="http://schemas.microsoft.com/office/drawing/2014/main" id="{A367D812-98F5-F049-BDC5-25D290CF7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884" y="3429000"/>
            <a:ext cx="2295686" cy="3429000"/>
          </a:xfrm>
          <a:prstGeom prst="rect">
            <a:avLst/>
          </a:prstGeom>
        </p:spPr>
      </p:pic>
      <p:pic>
        <p:nvPicPr>
          <p:cNvPr id="13" name="Picture 12" descr="A person wearing a t-shirt and pants&#10;&#10;Description automatically generated">
            <a:extLst>
              <a:ext uri="{FF2B5EF4-FFF2-40B4-BE49-F238E27FC236}">
                <a16:creationId xmlns:a16="http://schemas.microsoft.com/office/drawing/2014/main" id="{D845EE0C-86EB-1D44-8BEB-C127B9F4B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27" y="1217814"/>
            <a:ext cx="218536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389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2446</TotalTime>
  <Words>216</Words>
  <Application>Microsoft Macintosh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The Little Mermaid</vt:lpstr>
      <vt:lpstr>PowerPoint Presentation</vt:lpstr>
      <vt:lpstr>Little Sister</vt:lpstr>
      <vt:lpstr>Big Sister</vt:lpstr>
      <vt:lpstr>Charlie</vt:lpstr>
      <vt:lpstr>MOM</vt:lpstr>
      <vt:lpstr>DAD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Little Mermaid</dc:title>
  <dc:creator>Microsoft Office User</dc:creator>
  <cp:lastModifiedBy>Microsoft Office User</cp:lastModifiedBy>
  <cp:revision>3</cp:revision>
  <dcterms:created xsi:type="dcterms:W3CDTF">2024-07-24T15:10:32Z</dcterms:created>
  <dcterms:modified xsi:type="dcterms:W3CDTF">2024-07-30T15:44:38Z</dcterms:modified>
</cp:coreProperties>
</file>