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notesMasterIdLst>
    <p:notesMasterId r:id="rId49"/>
  </p:notesMasterIdLst>
  <p:sldIdLst>
    <p:sldId id="256" r:id="rId2"/>
    <p:sldId id="257" r:id="rId3"/>
    <p:sldId id="258" r:id="rId4"/>
    <p:sldId id="261" r:id="rId5"/>
    <p:sldId id="289" r:id="rId6"/>
    <p:sldId id="290" r:id="rId7"/>
    <p:sldId id="291" r:id="rId8"/>
    <p:sldId id="259" r:id="rId9"/>
    <p:sldId id="292" r:id="rId10"/>
    <p:sldId id="260" r:id="rId11"/>
    <p:sldId id="293" r:id="rId12"/>
    <p:sldId id="262" r:id="rId13"/>
    <p:sldId id="263" r:id="rId14"/>
    <p:sldId id="298" r:id="rId15"/>
    <p:sldId id="264" r:id="rId16"/>
    <p:sldId id="265" r:id="rId17"/>
    <p:sldId id="295" r:id="rId18"/>
    <p:sldId id="266" r:id="rId19"/>
    <p:sldId id="294" r:id="rId20"/>
    <p:sldId id="267" r:id="rId21"/>
    <p:sldId id="268" r:id="rId22"/>
    <p:sldId id="296" r:id="rId23"/>
    <p:sldId id="288" r:id="rId24"/>
    <p:sldId id="297" r:id="rId25"/>
    <p:sldId id="287" r:id="rId26"/>
    <p:sldId id="299" r:id="rId27"/>
    <p:sldId id="300" r:id="rId28"/>
    <p:sldId id="269" r:id="rId29"/>
    <p:sldId id="270" r:id="rId30"/>
    <p:sldId id="301" r:id="rId31"/>
    <p:sldId id="271" r:id="rId32"/>
    <p:sldId id="274" r:id="rId33"/>
    <p:sldId id="302" r:id="rId34"/>
    <p:sldId id="276" r:id="rId35"/>
    <p:sldId id="277" r:id="rId36"/>
    <p:sldId id="304" r:id="rId37"/>
    <p:sldId id="305" r:id="rId38"/>
    <p:sldId id="282" r:id="rId39"/>
    <p:sldId id="278" r:id="rId40"/>
    <p:sldId id="279" r:id="rId41"/>
    <p:sldId id="280" r:id="rId42"/>
    <p:sldId id="303" r:id="rId43"/>
    <p:sldId id="281" r:id="rId44"/>
    <p:sldId id="283" r:id="rId45"/>
    <p:sldId id="284" r:id="rId46"/>
    <p:sldId id="285" r:id="rId47"/>
    <p:sldId id="286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283"/>
    <p:restoredTop sz="94712"/>
  </p:normalViewPr>
  <p:slideViewPr>
    <p:cSldViewPr snapToGrid="0" snapToObjects="1">
      <p:cViewPr varScale="1">
        <p:scale>
          <a:sx n="61" d="100"/>
          <a:sy n="61" d="100"/>
        </p:scale>
        <p:origin x="240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B24DC-8194-A64D-8E9C-C1AD35A601D8}" type="datetimeFigureOut">
              <a:rPr lang="en-US" smtClean="0"/>
              <a:t>5/30/25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6C7EB-2F30-D74F-BC38-CE3D95A0F3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63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6C7EB-2F30-D74F-BC38-CE3D95A0F31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A67E988-5919-57BB-C7DE-D3EAD38A3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53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36771-E72D-FAD8-771E-3E196DD2E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5BB827-257D-60D9-792F-E695900429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E5D2E7-C856-F78A-E88C-37547498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AB289-9591-51C9-9E3C-B6F2ACC6A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FE037C-790D-7442-8E43-D2740B395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21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635151-A38B-3766-6A32-FF1DF7687D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59368" y="978408"/>
            <a:ext cx="2551176" cy="536752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D132D1-640C-FB9A-AD6F-D845738349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21208" y="978408"/>
            <a:ext cx="8010144" cy="536752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F80A-4BA7-8ED8-9A62-B92194272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38113-D55A-A1A0-D1FE-53C95860F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919DDB-F89D-4B2D-21A2-82AF1D102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2572D8-D485-1DB1-34B1-C35C61C89940}"/>
              </a:ext>
            </a:extLst>
          </p:cNvPr>
          <p:cNvSpPr/>
          <p:nvPr/>
        </p:nvSpPr>
        <p:spPr>
          <a:xfrm rot="5400000">
            <a:off x="8936623" y="3585018"/>
            <a:ext cx="532573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1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26D03-149A-DAB3-4B2A-E9B74F2E2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1E73D-41A7-9934-0990-9208B9523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BB2A3F-E719-673C-5D56-F663712D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E594A-52F5-D85E-343C-ADFEE3C72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5C9C-B2E2-FC26-E459-9E880EF9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5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D51F-B2D5-2804-4F7C-C99850FBD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4288536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E5516-03B6-C488-EB4A-68AE681ED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5266944"/>
            <a:ext cx="5020056" cy="1088136"/>
          </a:xfrm>
        </p:spPr>
        <p:txBody>
          <a:bodyPr anchor="b">
            <a:normAutofit/>
          </a:bodyPr>
          <a:lstStyle>
            <a:lvl1pPr marL="0" indent="0">
              <a:buNone/>
              <a:defRPr sz="2200" i="1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ECB4D7-49A7-D050-70B9-11A1E2D44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A913F-AD00-C1EE-B01A-8590671C0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C386-B2AF-6FAD-D053-E22D48CD7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1E1B67-3BFF-F04B-52F4-7E724FB3B24D}"/>
              </a:ext>
            </a:extLst>
          </p:cNvPr>
          <p:cNvSpPr/>
          <p:nvPr/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02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CE3B21-CF4D-1B01-0F4E-D32C1B218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9FF2-6858-B514-B695-58442557D0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1208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A30130-974D-B91D-5B93-EC52AABDB5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19672" y="2578608"/>
            <a:ext cx="5166360" cy="37673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BED99-6FD7-9C6B-1152-A6E42715B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253AAC-5967-2565-A715-82D3505A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B51313-69FB-E016-3CC1-62CA476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27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3DF9D-B849-CE37-97E4-AD37F880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64824" cy="12161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D4C626-4008-960A-E601-6AA9F4BB8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6E8D6C-AC07-ED6B-2EA8-9C40A5AE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1208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52617E-C6D9-246B-E7B7-8159DF17C0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19672" y="2340864"/>
            <a:ext cx="5166360" cy="658368"/>
          </a:xfrm>
        </p:spPr>
        <p:txBody>
          <a:bodyPr anchor="b">
            <a:normAutofit/>
          </a:bodyPr>
          <a:lstStyle>
            <a:lvl1pPr marL="0" indent="0">
              <a:buNone/>
              <a:defRPr sz="2200" b="0" i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BC2094-7EBC-02C5-5AB5-233E63080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19672" y="3035808"/>
            <a:ext cx="5166360" cy="33101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010BD2-59B4-FD2E-3C5E-C83AE6003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2B35C4-A654-7759-BDA0-94D9D1A21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5F4347-2EC0-CA6E-2637-8048456D7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11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4716D-52F2-C7FB-83B1-2DA1AD375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F4A371-AC27-6A28-32E6-74A28371B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55941A-A24E-885D-E894-0326F4C40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D5E5B4-971F-FF6A-1B07-A5C8537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64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9F431F-E6DC-4137-3092-A30A0A362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AC814B-67B4-C70F-FA51-6205D5E2C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AA9C9-D895-DD20-1089-EA75EA428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29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50562-884C-9053-70C1-3B72A0B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8F509-68F0-39D5-1A8B-CE246715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9672" y="987424"/>
            <a:ext cx="5166360" cy="53583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8E37C-27CE-3A84-FC74-BDCCD8A9A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A95F79-E23E-11D2-40BF-66ED34019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7F7FC-06F3-3D89-5D1A-4EC4B1D73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54ACD5-6E0B-5713-DC9A-41E9D62A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09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B2D45-7CDB-D38C-2AAE-273F79767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5020056" cy="2459736"/>
          </a:xfrm>
        </p:spPr>
        <p:txBody>
          <a:bodyPr anchor="t"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BF0855-1744-56E4-B115-3A3C5EA783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19672" y="987424"/>
            <a:ext cx="5166360" cy="5358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E8A1D-28AE-4A19-BD96-401D4822A5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1208" y="3575304"/>
            <a:ext cx="5020056" cy="2770632"/>
          </a:xfrm>
        </p:spPr>
        <p:txBody>
          <a:bodyPr>
            <a:normAutofit/>
          </a:bodyPr>
          <a:lstStyle>
            <a:lvl1pPr marL="0" indent="0">
              <a:buNone/>
              <a:defRPr sz="2200" i="1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327DDB-CE95-4C89-DFC5-7DDBFC24E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5/30/25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22C835-F3B5-943C-FFC4-D5BA9666A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09891-6E3C-ADED-01DD-15FCED37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499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5/30/25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74A975B-A886-5202-0489-6965514A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55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84" r:id="rId6"/>
    <p:sldLayoutId id="2147483679" r:id="rId7"/>
    <p:sldLayoutId id="2147483680" r:id="rId8"/>
    <p:sldLayoutId id="2147483681" r:id="rId9"/>
    <p:sldLayoutId id="2147483683" r:id="rId10"/>
    <p:sldLayoutId id="214748368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png"/><Relationship Id="rId4" Type="http://schemas.openxmlformats.org/officeDocument/2006/relationships/image" Target="../media/image13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png"/><Relationship Id="rId4" Type="http://schemas.openxmlformats.org/officeDocument/2006/relationships/image" Target="../media/image1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7.png"/><Relationship Id="rId4" Type="http://schemas.openxmlformats.org/officeDocument/2006/relationships/image" Target="../media/image15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7E2F724-2FB3-4D1D-A730-739B8654C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EA26A9-B84D-92CE-010C-D1853F74338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9566" b="10928"/>
          <a:stretch>
            <a:fillRect/>
          </a:stretch>
        </p:blipFill>
        <p:spPr>
          <a:xfrm>
            <a:off x="-2" y="-2"/>
            <a:ext cx="12192001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2761024-A165-784E-8053-F9ECE6960B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7"/>
            <a:ext cx="5021182" cy="3290107"/>
          </a:xfrm>
        </p:spPr>
        <p:txBody>
          <a:bodyPr anchor="t"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</a:rPr>
              <a:t>Freaky Friday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9F582D-8166-5349-A7D6-A58F3535F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82450"/>
            <a:ext cx="5040785" cy="1724029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Design Research</a:t>
            </a:r>
          </a:p>
          <a:p>
            <a:r>
              <a:rPr lang="en-US" sz="2400" dirty="0">
                <a:solidFill>
                  <a:srgbClr val="FFFFFF"/>
                </a:solidFill>
              </a:rPr>
              <a:t>Directed by Ted </a:t>
            </a:r>
            <a:r>
              <a:rPr lang="en-US" sz="2400" dirty="0" err="1">
                <a:solidFill>
                  <a:srgbClr val="FFFFFF"/>
                </a:solidFill>
              </a:rPr>
              <a:t>DeChatelet</a:t>
            </a:r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Designed by Tim Bowman</a:t>
            </a:r>
          </a:p>
          <a:p>
            <a:r>
              <a:rPr lang="en-US" sz="24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2C335F7-F61C-4EB4-80F2-4B1438FE6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35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4DCB-E150-4248-82F6-6C2BDF198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a white jumpsuit&#10;&#10;Description automatically generated">
            <a:extLst>
              <a:ext uri="{FF2B5EF4-FFF2-40B4-BE49-F238E27FC236}">
                <a16:creationId xmlns:a16="http://schemas.microsoft.com/office/drawing/2014/main" id="{358B4A4D-4D52-CA45-B971-0E4C63983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4156" y="2470568"/>
            <a:ext cx="2467194" cy="4345374"/>
          </a:xfrm>
        </p:spPr>
      </p:pic>
      <p:pic>
        <p:nvPicPr>
          <p:cNvPr id="7" name="Picture 6" descr="A person in a white dress&#10;&#10;Description automatically generated">
            <a:extLst>
              <a:ext uri="{FF2B5EF4-FFF2-40B4-BE49-F238E27FC236}">
                <a16:creationId xmlns:a16="http://schemas.microsoft.com/office/drawing/2014/main" id="{B2838BEA-530B-BC4A-95D8-A78AAA32F9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76133"/>
            <a:ext cx="3295156" cy="3943272"/>
          </a:xfrm>
          <a:prstGeom prst="rect">
            <a:avLst/>
          </a:prstGeom>
        </p:spPr>
      </p:pic>
      <p:pic>
        <p:nvPicPr>
          <p:cNvPr id="9" name="Picture 8" descr="A person in a white dress&#10;&#10;Description automatically generated">
            <a:extLst>
              <a:ext uri="{FF2B5EF4-FFF2-40B4-BE49-F238E27FC236}">
                <a16:creationId xmlns:a16="http://schemas.microsoft.com/office/drawing/2014/main" id="{E5A0CC59-DB35-BD4A-98C5-F016EE0DE4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3766" y="2428511"/>
            <a:ext cx="3604466" cy="4429489"/>
          </a:xfrm>
          <a:prstGeom prst="rect">
            <a:avLst/>
          </a:prstGeom>
        </p:spPr>
      </p:pic>
      <p:pic>
        <p:nvPicPr>
          <p:cNvPr id="11" name="Picture 10" descr="A person in a white dress&#10;&#10;Description automatically generated">
            <a:extLst>
              <a:ext uri="{FF2B5EF4-FFF2-40B4-BE49-F238E27FC236}">
                <a16:creationId xmlns:a16="http://schemas.microsoft.com/office/drawing/2014/main" id="{51590A4D-F5DE-D34A-97CC-1AA63762F2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0919" y="0"/>
            <a:ext cx="4261081" cy="376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64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D32B0-7A01-F645-9110-140A1140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white fabric with folds&#10;&#10;Description automatically generated">
            <a:extLst>
              <a:ext uri="{FF2B5EF4-FFF2-40B4-BE49-F238E27FC236}">
                <a16:creationId xmlns:a16="http://schemas.microsoft.com/office/drawing/2014/main" id="{DC1C3D34-D58C-474B-B2E1-12497BA0E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0890" y="593598"/>
            <a:ext cx="3683000" cy="3695700"/>
          </a:xfrm>
        </p:spPr>
      </p:pic>
      <p:pic>
        <p:nvPicPr>
          <p:cNvPr id="7" name="Picture 6" descr="A close up of a fabric&#10;&#10;Description automatically generated">
            <a:extLst>
              <a:ext uri="{FF2B5EF4-FFF2-40B4-BE49-F238E27FC236}">
                <a16:creationId xmlns:a16="http://schemas.microsoft.com/office/drawing/2014/main" id="{47C01DA8-6216-504B-8A72-4BD574A1E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12" y="787400"/>
            <a:ext cx="3683000" cy="383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361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06CC4-529D-D347-B45A-A39E34FF8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Fletcher Blake</a:t>
            </a:r>
          </a:p>
        </p:txBody>
      </p:sp>
      <p:pic>
        <p:nvPicPr>
          <p:cNvPr id="5" name="Content Placeholder 4" descr="Two boys holding boxes in their hands&#10;&#10;Description automatically generated">
            <a:extLst>
              <a:ext uri="{FF2B5EF4-FFF2-40B4-BE49-F238E27FC236}">
                <a16:creationId xmlns:a16="http://schemas.microsoft.com/office/drawing/2014/main" id="{DB6EC385-D46C-774C-BE31-C93D23D0B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0774" y="1691924"/>
            <a:ext cx="3101078" cy="4983575"/>
          </a:xfrm>
        </p:spPr>
      </p:pic>
      <p:pic>
        <p:nvPicPr>
          <p:cNvPr id="7" name="Picture 6" descr="A child in a suit&#10;&#10;Description automatically generated">
            <a:extLst>
              <a:ext uri="{FF2B5EF4-FFF2-40B4-BE49-F238E27FC236}">
                <a16:creationId xmlns:a16="http://schemas.microsoft.com/office/drawing/2014/main" id="{7DF8A355-663F-FD42-831A-5BCEB5B3B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112" y="1638613"/>
            <a:ext cx="2705662" cy="5206512"/>
          </a:xfrm>
          <a:prstGeom prst="rect">
            <a:avLst/>
          </a:prstGeom>
        </p:spPr>
      </p:pic>
      <p:pic>
        <p:nvPicPr>
          <p:cNvPr id="9" name="Picture 8" descr="A collage of a child wearing suspenders&#10;&#10;Description automatically generated">
            <a:extLst>
              <a:ext uri="{FF2B5EF4-FFF2-40B4-BE49-F238E27FC236}">
                <a16:creationId xmlns:a16="http://schemas.microsoft.com/office/drawing/2014/main" id="{D11B0EED-8E4C-7F43-8737-92694673E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284" y="3428999"/>
            <a:ext cx="5901715" cy="32465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6CF6D5C-AAD1-1040-81D4-747029B77A0D}"/>
              </a:ext>
            </a:extLst>
          </p:cNvPr>
          <p:cNvSpPr txBox="1"/>
          <p:nvPr/>
        </p:nvSpPr>
        <p:spPr>
          <a:xfrm>
            <a:off x="6096000" y="828817"/>
            <a:ext cx="58052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Brown </a:t>
            </a:r>
            <a:r>
              <a:rPr lang="en-US" dirty="0" err="1"/>
              <a:t>Courderoy</a:t>
            </a:r>
            <a:r>
              <a:rPr lang="en-US" dirty="0"/>
              <a:t> pants, gray </a:t>
            </a:r>
            <a:r>
              <a:rPr lang="en-US" dirty="0" err="1"/>
              <a:t>muppets</a:t>
            </a:r>
            <a:r>
              <a:rPr lang="en-US" dirty="0"/>
              <a:t> </a:t>
            </a:r>
            <a:r>
              <a:rPr lang="en-US" dirty="0" err="1"/>
              <a:t>tshirt</a:t>
            </a:r>
            <a:r>
              <a:rPr lang="en-US" dirty="0"/>
              <a:t>, brown and </a:t>
            </a:r>
          </a:p>
          <a:p>
            <a:r>
              <a:rPr lang="en-US" dirty="0"/>
              <a:t>black Velcro corrective shoes</a:t>
            </a:r>
          </a:p>
        </p:txBody>
      </p:sp>
    </p:spTree>
    <p:extLst>
      <p:ext uri="{BB962C8B-B14F-4D97-AF65-F5344CB8AC3E}">
        <p14:creationId xmlns:p14="http://schemas.microsoft.com/office/powerpoint/2010/main" val="246683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BD8E9-7681-D54C-80F3-4615406D5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Mike</a:t>
            </a:r>
          </a:p>
        </p:txBody>
      </p:sp>
      <p:pic>
        <p:nvPicPr>
          <p:cNvPr id="9" name="Picture 8" descr="A person wearing a hard hat and headphones&#10;&#10;Description automatically generated">
            <a:extLst>
              <a:ext uri="{FF2B5EF4-FFF2-40B4-BE49-F238E27FC236}">
                <a16:creationId xmlns:a16="http://schemas.microsoft.com/office/drawing/2014/main" id="{6D5CA1E3-81CF-1A4B-80AA-82E6335491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034" y="1728788"/>
            <a:ext cx="3543377" cy="4616450"/>
          </a:xfrm>
          <a:prstGeom prst="rect">
            <a:avLst/>
          </a:prstGeom>
        </p:spPr>
      </p:pic>
      <p:pic>
        <p:nvPicPr>
          <p:cNvPr id="11" name="Picture 10" descr="A group of people wearing hard hats looking at a blueprint&#10;&#10;Description automatically generated">
            <a:extLst>
              <a:ext uri="{FF2B5EF4-FFF2-40B4-BE49-F238E27FC236}">
                <a16:creationId xmlns:a16="http://schemas.microsoft.com/office/drawing/2014/main" id="{55F36016-C2EF-054F-B12E-47474A0DA2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119" y="336550"/>
            <a:ext cx="4165600" cy="3810000"/>
          </a:xfrm>
          <a:prstGeom prst="rect">
            <a:avLst/>
          </a:prstGeom>
        </p:spPr>
      </p:pic>
      <p:pic>
        <p:nvPicPr>
          <p:cNvPr id="12" name="Content Placeholder 4" descr="A group of men wearing hard hats looking at a blueprint&#10;&#10;Description automatically generated">
            <a:extLst>
              <a:ext uri="{FF2B5EF4-FFF2-40B4-BE49-F238E27FC236}">
                <a16:creationId xmlns:a16="http://schemas.microsoft.com/office/drawing/2014/main" id="{C0856B95-C633-7047-8306-54F87D911B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501" y="0"/>
            <a:ext cx="4597528" cy="3767138"/>
          </a:xfrm>
          <a:prstGeom prst="rect">
            <a:avLst/>
          </a:prstGeom>
        </p:spPr>
      </p:pic>
      <p:pic>
        <p:nvPicPr>
          <p:cNvPr id="14" name="Picture 13" descr="A couple of men in a workshop&#10;&#10;Description automatically generated">
            <a:extLst>
              <a:ext uri="{FF2B5EF4-FFF2-40B4-BE49-F238E27FC236}">
                <a16:creationId xmlns:a16="http://schemas.microsoft.com/office/drawing/2014/main" id="{5C2E7B7C-6659-AA4C-832F-D42E74750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1882" y="3510221"/>
            <a:ext cx="4597528" cy="31323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17FBD6C-E771-7C4B-A571-6DC4EA3A383F}"/>
              </a:ext>
            </a:extLst>
          </p:cNvPr>
          <p:cNvSpPr txBox="1"/>
          <p:nvPr/>
        </p:nvSpPr>
        <p:spPr>
          <a:xfrm>
            <a:off x="9542585" y="4947138"/>
            <a:ext cx="1860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Tim Taylor</a:t>
            </a:r>
          </a:p>
        </p:txBody>
      </p:sp>
    </p:spTree>
    <p:extLst>
      <p:ext uri="{BB962C8B-B14F-4D97-AF65-F5344CB8AC3E}">
        <p14:creationId xmlns:p14="http://schemas.microsoft.com/office/powerpoint/2010/main" val="1297394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D8AC9-971F-DC4C-B842-2E4AAE239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long sleeved flannel shirt&#10;&#10;Description automatically generated">
            <a:extLst>
              <a:ext uri="{FF2B5EF4-FFF2-40B4-BE49-F238E27FC236}">
                <a16:creationId xmlns:a16="http://schemas.microsoft.com/office/drawing/2014/main" id="{6BCA72F5-8628-9140-B9C3-1D9114FDF5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18244" y="902906"/>
            <a:ext cx="4379055" cy="4997006"/>
          </a:xfrm>
        </p:spPr>
      </p:pic>
      <p:pic>
        <p:nvPicPr>
          <p:cNvPr id="7" name="Picture 6" descr="A grey t-shirt with white text&#10;&#10;Description automatically generated">
            <a:extLst>
              <a:ext uri="{FF2B5EF4-FFF2-40B4-BE49-F238E27FC236}">
                <a16:creationId xmlns:a16="http://schemas.microsoft.com/office/drawing/2014/main" id="{061E31EF-00CF-CC4B-8C12-E76185063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076" y="434848"/>
            <a:ext cx="3697924" cy="4013200"/>
          </a:xfrm>
          <a:prstGeom prst="rect">
            <a:avLst/>
          </a:prstGeom>
        </p:spPr>
      </p:pic>
      <p:pic>
        <p:nvPicPr>
          <p:cNvPr id="9" name="Picture 8" descr="A person wearing khaki pants&#10;&#10;Description automatically generated">
            <a:extLst>
              <a:ext uri="{FF2B5EF4-FFF2-40B4-BE49-F238E27FC236}">
                <a16:creationId xmlns:a16="http://schemas.microsoft.com/office/drawing/2014/main" id="{683EA317-7194-EF47-B13C-A0F214D22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824" y="233172"/>
            <a:ext cx="3030126" cy="44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76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ED15B-A97D-D349-9E02-06E6E5410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a suit&#10;&#10;Description automatically generated">
            <a:extLst>
              <a:ext uri="{FF2B5EF4-FFF2-40B4-BE49-F238E27FC236}">
                <a16:creationId xmlns:a16="http://schemas.microsoft.com/office/drawing/2014/main" id="{7919E40F-E9EE-F54A-9018-FE385CF65A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0870" y="2566199"/>
            <a:ext cx="1910999" cy="3767138"/>
          </a:xfrm>
        </p:spPr>
      </p:pic>
      <p:pic>
        <p:nvPicPr>
          <p:cNvPr id="9" name="Picture 8" descr="A close up of a flower on a suit&#10;&#10;Description automatically generated">
            <a:extLst>
              <a:ext uri="{FF2B5EF4-FFF2-40B4-BE49-F238E27FC236}">
                <a16:creationId xmlns:a16="http://schemas.microsoft.com/office/drawing/2014/main" id="{0BE771B1-8B3C-0A4C-B898-FEF04715D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499" y="3607777"/>
            <a:ext cx="2705100" cy="3073400"/>
          </a:xfrm>
          <a:prstGeom prst="rect">
            <a:avLst/>
          </a:prstGeom>
        </p:spPr>
      </p:pic>
      <p:pic>
        <p:nvPicPr>
          <p:cNvPr id="10" name="Picture 9" descr="A person wearing a suit with flowers on his chest&#10;&#10;Description automatically generated">
            <a:extLst>
              <a:ext uri="{FF2B5EF4-FFF2-40B4-BE49-F238E27FC236}">
                <a16:creationId xmlns:a16="http://schemas.microsoft.com/office/drawing/2014/main" id="{06C8084B-2C76-6E4F-8D08-A253FEE7A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146" y="100934"/>
            <a:ext cx="3175000" cy="4864100"/>
          </a:xfrm>
          <a:prstGeom prst="rect">
            <a:avLst/>
          </a:prstGeom>
        </p:spPr>
      </p:pic>
      <p:pic>
        <p:nvPicPr>
          <p:cNvPr id="12" name="Picture 11" descr="Two men in suits with flowers on their shoulders&#10;&#10;Description automatically generated">
            <a:extLst>
              <a:ext uri="{FF2B5EF4-FFF2-40B4-BE49-F238E27FC236}">
                <a16:creationId xmlns:a16="http://schemas.microsoft.com/office/drawing/2014/main" id="{9D9A9600-74CE-6247-A14D-3DEC325DE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1869" y="-148370"/>
            <a:ext cx="4592601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181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89D26-7F43-E242-903D-661BA57A9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Hannah</a:t>
            </a:r>
          </a:p>
        </p:txBody>
      </p:sp>
      <p:pic>
        <p:nvPicPr>
          <p:cNvPr id="8" name="Picture 7" descr="A child holding books and a pen&#10;&#10;Description automatically generated">
            <a:extLst>
              <a:ext uri="{FF2B5EF4-FFF2-40B4-BE49-F238E27FC236}">
                <a16:creationId xmlns:a16="http://schemas.microsoft.com/office/drawing/2014/main" id="{DE131FA5-D08C-ED4A-B2A7-426CDCCF6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956" y="2578657"/>
            <a:ext cx="3390900" cy="4254500"/>
          </a:xfrm>
          <a:prstGeom prst="rect">
            <a:avLst/>
          </a:prstGeom>
        </p:spPr>
      </p:pic>
      <p:pic>
        <p:nvPicPr>
          <p:cNvPr id="10" name="Picture 9" descr="A person in overalls with her hands in her pockets&#10;&#10;Description automatically generated">
            <a:extLst>
              <a:ext uri="{FF2B5EF4-FFF2-40B4-BE49-F238E27FC236}">
                <a16:creationId xmlns:a16="http://schemas.microsoft.com/office/drawing/2014/main" id="{F00D0D56-6EC4-534E-B497-F9EBC9DEE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7592" y="978408"/>
            <a:ext cx="2743200" cy="5181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A6E9AA-582D-B349-93D8-CAC2586F2596}"/>
              </a:ext>
            </a:extLst>
          </p:cNvPr>
          <p:cNvSpPr txBox="1"/>
          <p:nvPr/>
        </p:nvSpPr>
        <p:spPr>
          <a:xfrm>
            <a:off x="3909948" y="754613"/>
            <a:ext cx="503310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Ends up at computer camp, more nerdy, like</a:t>
            </a:r>
          </a:p>
          <a:p>
            <a:r>
              <a:rPr lang="en-US" dirty="0"/>
              <a:t>Barb in Stranger things if she lived.  Sweater vest </a:t>
            </a:r>
          </a:p>
          <a:p>
            <a:r>
              <a:rPr lang="en-US" dirty="0"/>
              <a:t>under overalls?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12" descr="A person holding a folder&#10;&#10;Description automatically generated">
            <a:extLst>
              <a:ext uri="{FF2B5EF4-FFF2-40B4-BE49-F238E27FC236}">
                <a16:creationId xmlns:a16="http://schemas.microsoft.com/office/drawing/2014/main" id="{10DAAE17-DDE0-8D47-8D48-33C21AA1A8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6337" y="2208212"/>
            <a:ext cx="2175221" cy="3951796"/>
          </a:xfrm>
          <a:prstGeom prst="rect">
            <a:avLst/>
          </a:prstGeom>
        </p:spPr>
      </p:pic>
      <p:pic>
        <p:nvPicPr>
          <p:cNvPr id="15" name="Picture 14" descr="A person driving a tractor&#10;&#10;Description automatically generated">
            <a:extLst>
              <a:ext uri="{FF2B5EF4-FFF2-40B4-BE49-F238E27FC236}">
                <a16:creationId xmlns:a16="http://schemas.microsoft.com/office/drawing/2014/main" id="{BCEBE914-C67E-DF45-9534-3B2C61E89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871" y="1915264"/>
            <a:ext cx="3686077" cy="3500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77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65A19-60A2-F842-B6D9-F15D7F314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earing light blue jeans&#10;&#10;Description automatically generated">
            <a:extLst>
              <a:ext uri="{FF2B5EF4-FFF2-40B4-BE49-F238E27FC236}">
                <a16:creationId xmlns:a16="http://schemas.microsoft.com/office/drawing/2014/main" id="{7475EFAF-5BF1-1A4E-8B65-2111933D55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1686" y="374996"/>
            <a:ext cx="3190802" cy="5816677"/>
          </a:xfrm>
        </p:spPr>
      </p:pic>
      <p:pic>
        <p:nvPicPr>
          <p:cNvPr id="7" name="Picture 6" descr="A person wearing a green and white checkered shirt&#10;&#10;Description automatically generated">
            <a:extLst>
              <a:ext uri="{FF2B5EF4-FFF2-40B4-BE49-F238E27FC236}">
                <a16:creationId xmlns:a16="http://schemas.microsoft.com/office/drawing/2014/main" id="{A4228B24-4B53-694B-B163-B9810FB3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38" y="512762"/>
            <a:ext cx="3282262" cy="34916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6B0EC7-D01D-DB4E-AD6B-EC75DB820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920" y="77470"/>
            <a:ext cx="3871542" cy="519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726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E802C-8D7A-2B43-9556-01613F211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2784700" cy="780054"/>
          </a:xfrm>
        </p:spPr>
        <p:txBody>
          <a:bodyPr/>
          <a:lstStyle/>
          <a:p>
            <a:r>
              <a:rPr lang="en-US" dirty="0"/>
              <a:t>Gretchen</a:t>
            </a:r>
          </a:p>
        </p:txBody>
      </p:sp>
      <p:pic>
        <p:nvPicPr>
          <p:cNvPr id="5" name="Picture 4" descr="A couple of women in a room&#10;&#10;Description automatically generated">
            <a:extLst>
              <a:ext uri="{FF2B5EF4-FFF2-40B4-BE49-F238E27FC236}">
                <a16:creationId xmlns:a16="http://schemas.microsoft.com/office/drawing/2014/main" id="{2B8C7C59-412E-244B-9DA1-58E1384310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5368083" cy="3429000"/>
          </a:xfrm>
          <a:prstGeom prst="rect">
            <a:avLst/>
          </a:prstGeom>
        </p:spPr>
      </p:pic>
      <p:pic>
        <p:nvPicPr>
          <p:cNvPr id="7" name="Picture 6" descr="A person wearing a long kimono and shorts&#10;&#10;Description automatically generated">
            <a:extLst>
              <a:ext uri="{FF2B5EF4-FFF2-40B4-BE49-F238E27FC236}">
                <a16:creationId xmlns:a16="http://schemas.microsoft.com/office/drawing/2014/main" id="{33878228-2D4D-1245-9AC5-DC9210C00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8083" y="326898"/>
            <a:ext cx="2324100" cy="4229100"/>
          </a:xfrm>
          <a:prstGeom prst="rect">
            <a:avLst/>
          </a:prstGeom>
        </p:spPr>
      </p:pic>
      <p:pic>
        <p:nvPicPr>
          <p:cNvPr id="8" name="Content Placeholder 4" descr="A person in a skirt&#10;&#10;Description automatically generated">
            <a:extLst>
              <a:ext uri="{FF2B5EF4-FFF2-40B4-BE49-F238E27FC236}">
                <a16:creationId xmlns:a16="http://schemas.microsoft.com/office/drawing/2014/main" id="{A446DF97-9E30-1748-BB63-81CAB4EDE0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430258" y="3057722"/>
            <a:ext cx="1991604" cy="3767138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12D53D-49A1-6742-A4AF-5ADEA6202FD9}"/>
              </a:ext>
            </a:extLst>
          </p:cNvPr>
          <p:cNvSpPr txBox="1"/>
          <p:nvPr/>
        </p:nvSpPr>
        <p:spPr>
          <a:xfrm>
            <a:off x="7692183" y="712191"/>
            <a:ext cx="44887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Goes to Sweden and starts a punk/ country</a:t>
            </a:r>
          </a:p>
          <a:p>
            <a:r>
              <a:rPr lang="en-US" dirty="0"/>
              <a:t> band.  A bit boho, a bit country, a bit rock…</a:t>
            </a:r>
          </a:p>
        </p:txBody>
      </p:sp>
      <p:pic>
        <p:nvPicPr>
          <p:cNvPr id="11" name="Picture 10" descr="A person and person standing together&#10;&#10;Description automatically generated">
            <a:extLst>
              <a:ext uri="{FF2B5EF4-FFF2-40B4-BE49-F238E27FC236}">
                <a16:creationId xmlns:a16="http://schemas.microsoft.com/office/drawing/2014/main" id="{6C6FEEE0-FF1E-EB49-93CA-553D3FA0D0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466" y="1585552"/>
            <a:ext cx="1991604" cy="294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809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2E7B0-A606-9E41-921D-4336758C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air of black boots&#10;&#10;Description automatically generated">
            <a:extLst>
              <a:ext uri="{FF2B5EF4-FFF2-40B4-BE49-F238E27FC236}">
                <a16:creationId xmlns:a16="http://schemas.microsoft.com/office/drawing/2014/main" id="{0C06C14D-D3CF-3142-9C37-5D5397A775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216" y="3374325"/>
            <a:ext cx="4405304" cy="3397125"/>
          </a:xfrm>
        </p:spPr>
      </p:pic>
      <p:pic>
        <p:nvPicPr>
          <p:cNvPr id="7" name="Picture 6" descr="A person in a white shirt and blue overalls&#10;&#10;Description automatically generated">
            <a:extLst>
              <a:ext uri="{FF2B5EF4-FFF2-40B4-BE49-F238E27FC236}">
                <a16:creationId xmlns:a16="http://schemas.microsoft.com/office/drawing/2014/main" id="{00101784-877D-E543-B496-34E50E481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520" y="36194"/>
            <a:ext cx="3604719" cy="5364278"/>
          </a:xfrm>
          <a:prstGeom prst="rect">
            <a:avLst/>
          </a:prstGeom>
        </p:spPr>
      </p:pic>
      <p:pic>
        <p:nvPicPr>
          <p:cNvPr id="9" name="Picture 8" descr="A black lace tights on a mannequin&#10;&#10;Description automatically generated">
            <a:extLst>
              <a:ext uri="{FF2B5EF4-FFF2-40B4-BE49-F238E27FC236}">
                <a16:creationId xmlns:a16="http://schemas.microsoft.com/office/drawing/2014/main" id="{5FC8C258-2A58-884E-B8DF-E76002A2C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12" y="327342"/>
            <a:ext cx="1902988" cy="3767138"/>
          </a:xfrm>
          <a:prstGeom prst="rect">
            <a:avLst/>
          </a:prstGeom>
        </p:spPr>
      </p:pic>
      <p:pic>
        <p:nvPicPr>
          <p:cNvPr id="11" name="Picture 10" descr="A person wearing a white shirt&#10;&#10;Description automatically generated">
            <a:extLst>
              <a:ext uri="{FF2B5EF4-FFF2-40B4-BE49-F238E27FC236}">
                <a16:creationId xmlns:a16="http://schemas.microsoft.com/office/drawing/2014/main" id="{D2B908B3-D2BE-414E-A436-52415DB86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853" y="655320"/>
            <a:ext cx="4183422" cy="554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23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2C91D93-014B-66D5-D263-730212C94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68B8C9-6702-8441-0D92-220DE92C8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7870" y="508090"/>
            <a:ext cx="873252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4F6E15-8A67-2847-A829-AA82F8B5A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70" y="657369"/>
            <a:ext cx="8732520" cy="664655"/>
          </a:xfrm>
        </p:spPr>
        <p:txBody>
          <a:bodyPr>
            <a:normAutofit fontScale="90000"/>
          </a:bodyPr>
          <a:lstStyle/>
          <a:p>
            <a:r>
              <a:rPr lang="en-US" dirty="0"/>
              <a:t>Ellie Blake </a:t>
            </a:r>
          </a:p>
        </p:txBody>
      </p:sp>
      <p:pic>
        <p:nvPicPr>
          <p:cNvPr id="9" name="Content Placeholder 8" descr="A person in a colorful outfit&#10;&#10;Description automatically generated">
            <a:extLst>
              <a:ext uri="{FF2B5EF4-FFF2-40B4-BE49-F238E27FC236}">
                <a16:creationId xmlns:a16="http://schemas.microsoft.com/office/drawing/2014/main" id="{48CC3797-9B85-2047-913B-C619723C38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0124" y="50481"/>
            <a:ext cx="2256736" cy="4765494"/>
          </a:xfrm>
        </p:spPr>
      </p:pic>
      <p:pic>
        <p:nvPicPr>
          <p:cNvPr id="12" name="Picture 11" descr="A person wearing a denim jacket&#10;&#10;Description automatically generated">
            <a:extLst>
              <a:ext uri="{FF2B5EF4-FFF2-40B4-BE49-F238E27FC236}">
                <a16:creationId xmlns:a16="http://schemas.microsoft.com/office/drawing/2014/main" id="{0EBEDA4A-5BF9-0748-A79B-87AD448CA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0557" y="1471303"/>
            <a:ext cx="3111500" cy="5041900"/>
          </a:xfrm>
          <a:prstGeom prst="rect">
            <a:avLst/>
          </a:prstGeom>
        </p:spPr>
      </p:pic>
      <p:pic>
        <p:nvPicPr>
          <p:cNvPr id="14" name="Picture 13" descr="A child wearing a hat and necklace&#10;&#10;Description automatically generated">
            <a:extLst>
              <a:ext uri="{FF2B5EF4-FFF2-40B4-BE49-F238E27FC236}">
                <a16:creationId xmlns:a16="http://schemas.microsoft.com/office/drawing/2014/main" id="{C0F7D441-B47F-C848-901C-053FD4ADA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627" y="3284324"/>
            <a:ext cx="3585005" cy="3523195"/>
          </a:xfrm>
          <a:prstGeom prst="rect">
            <a:avLst/>
          </a:prstGeom>
        </p:spPr>
      </p:pic>
      <p:pic>
        <p:nvPicPr>
          <p:cNvPr id="16" name="Picture 15" descr="Two women walking down the runway&#10;&#10;Description automatically generated">
            <a:extLst>
              <a:ext uri="{FF2B5EF4-FFF2-40B4-BE49-F238E27FC236}">
                <a16:creationId xmlns:a16="http://schemas.microsoft.com/office/drawing/2014/main" id="{9E8137D6-D6CA-4748-B051-F3CB158642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279" y="1322024"/>
            <a:ext cx="2730500" cy="52705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EB08397-D4A4-F041-92CF-BFAD82458DC8}"/>
              </a:ext>
            </a:extLst>
          </p:cNvPr>
          <p:cNvSpPr txBox="1"/>
          <p:nvPr/>
        </p:nvSpPr>
        <p:spPr>
          <a:xfrm>
            <a:off x="2945124" y="1322024"/>
            <a:ext cx="34873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Angsty teen, a little counter</a:t>
            </a:r>
          </a:p>
          <a:p>
            <a:r>
              <a:rPr lang="en-US" dirty="0"/>
              <a:t> culture, against the “perfection” </a:t>
            </a:r>
          </a:p>
          <a:p>
            <a:r>
              <a:rPr lang="en-US" dirty="0"/>
              <a:t>That is her mom</a:t>
            </a:r>
          </a:p>
        </p:txBody>
      </p:sp>
    </p:spTree>
    <p:extLst>
      <p:ext uri="{BB962C8B-B14F-4D97-AF65-F5344CB8AC3E}">
        <p14:creationId xmlns:p14="http://schemas.microsoft.com/office/powerpoint/2010/main" val="3593754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17E9-E0EC-E04B-AC89-D0680291C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3691028" cy="730471"/>
          </a:xfrm>
        </p:spPr>
        <p:txBody>
          <a:bodyPr>
            <a:normAutofit fontScale="90000"/>
          </a:bodyPr>
          <a:lstStyle/>
          <a:p>
            <a:r>
              <a:rPr lang="en-US" dirty="0"/>
              <a:t>Adam</a:t>
            </a:r>
          </a:p>
        </p:txBody>
      </p:sp>
      <p:pic>
        <p:nvPicPr>
          <p:cNvPr id="5" name="Content Placeholder 4" descr="A person sitting on a ramp with a skateboard&#10;&#10;Description automatically generated">
            <a:extLst>
              <a:ext uri="{FF2B5EF4-FFF2-40B4-BE49-F238E27FC236}">
                <a16:creationId xmlns:a16="http://schemas.microsoft.com/office/drawing/2014/main" id="{229E4A48-CBF5-FB43-93C1-4CECBFB5D2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0128" y="2809081"/>
            <a:ext cx="3026408" cy="3767138"/>
          </a:xfrm>
        </p:spPr>
      </p:pic>
      <p:pic>
        <p:nvPicPr>
          <p:cNvPr id="7" name="Picture 6" descr="A person sitting on a skateboard with his skateboard and a book&#10;&#10;Description automatically generated">
            <a:extLst>
              <a:ext uri="{FF2B5EF4-FFF2-40B4-BE49-F238E27FC236}">
                <a16:creationId xmlns:a16="http://schemas.microsoft.com/office/drawing/2014/main" id="{6231A40F-FE00-104A-B6ED-09C66846A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83" y="1975461"/>
            <a:ext cx="4025900" cy="4292600"/>
          </a:xfrm>
          <a:prstGeom prst="rect">
            <a:avLst/>
          </a:prstGeom>
        </p:spPr>
      </p:pic>
      <p:pic>
        <p:nvPicPr>
          <p:cNvPr id="9" name="Picture 8" descr="A person jumping on a skateboard&#10;&#10;Description automatically generated">
            <a:extLst>
              <a:ext uri="{FF2B5EF4-FFF2-40B4-BE49-F238E27FC236}">
                <a16:creationId xmlns:a16="http://schemas.microsoft.com/office/drawing/2014/main" id="{BF8217FC-EEB3-E345-A3D5-072ABCE0B2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7969" y="0"/>
            <a:ext cx="2815298" cy="4356520"/>
          </a:xfrm>
          <a:prstGeom prst="rect">
            <a:avLst/>
          </a:prstGeom>
        </p:spPr>
      </p:pic>
      <p:pic>
        <p:nvPicPr>
          <p:cNvPr id="11" name="Picture 10" descr="A person holding a skateboard&#10;&#10;Description automatically generated">
            <a:extLst>
              <a:ext uri="{FF2B5EF4-FFF2-40B4-BE49-F238E27FC236}">
                <a16:creationId xmlns:a16="http://schemas.microsoft.com/office/drawing/2014/main" id="{51443798-0E56-EE40-9347-4B5F3966B6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6696" y="2527300"/>
            <a:ext cx="2349500" cy="43307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9411BA6-1655-374D-8C93-166F0D7CE41D}"/>
              </a:ext>
            </a:extLst>
          </p:cNvPr>
          <p:cNvSpPr txBox="1"/>
          <p:nvPr/>
        </p:nvSpPr>
        <p:spPr>
          <a:xfrm>
            <a:off x="2681195" y="904648"/>
            <a:ext cx="3440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List master, too cool for school.  </a:t>
            </a:r>
          </a:p>
        </p:txBody>
      </p:sp>
    </p:spTree>
    <p:extLst>
      <p:ext uri="{BB962C8B-B14F-4D97-AF65-F5344CB8AC3E}">
        <p14:creationId xmlns:p14="http://schemas.microsoft.com/office/powerpoint/2010/main" val="4107629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2EE1-164C-7743-9A3F-1962B3808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Savannah</a:t>
            </a:r>
          </a:p>
        </p:txBody>
      </p:sp>
      <p:pic>
        <p:nvPicPr>
          <p:cNvPr id="5" name="Content Placeholder 4" descr="A group of women on a stage holding mallets&#10;&#10;Description automatically generated">
            <a:extLst>
              <a:ext uri="{FF2B5EF4-FFF2-40B4-BE49-F238E27FC236}">
                <a16:creationId xmlns:a16="http://schemas.microsoft.com/office/drawing/2014/main" id="{03122E19-40C1-664E-923E-A2F74D5DD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52" y="2072461"/>
            <a:ext cx="4525538" cy="3767138"/>
          </a:xfrm>
        </p:spPr>
      </p:pic>
      <p:pic>
        <p:nvPicPr>
          <p:cNvPr id="7" name="Picture 6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A9D61DCD-6936-534D-BF5A-87B10BD70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600" y="0"/>
            <a:ext cx="5359400" cy="3695700"/>
          </a:xfrm>
          <a:prstGeom prst="rect">
            <a:avLst/>
          </a:prstGeom>
        </p:spPr>
      </p:pic>
      <p:pic>
        <p:nvPicPr>
          <p:cNvPr id="9" name="Picture 8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0A4AF481-03C1-7F4E-9F68-BC67C2989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650" y="3419856"/>
            <a:ext cx="5067300" cy="3378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E535B1-EDF3-EA41-99DE-2BC32924C08F}"/>
              </a:ext>
            </a:extLst>
          </p:cNvPr>
          <p:cNvSpPr txBox="1"/>
          <p:nvPr/>
        </p:nvSpPr>
        <p:spPr>
          <a:xfrm>
            <a:off x="515815" y="6213231"/>
            <a:ext cx="5029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Queen of the school, gets whatever</a:t>
            </a:r>
          </a:p>
          <a:p>
            <a:r>
              <a:rPr lang="en-US" dirty="0"/>
              <a:t>She wants. </a:t>
            </a:r>
            <a:r>
              <a:rPr lang="en-US" dirty="0" err="1"/>
              <a:t>Inspo</a:t>
            </a:r>
            <a:r>
              <a:rPr lang="en-US" dirty="0"/>
              <a:t>: All those leading female jerks  </a:t>
            </a:r>
          </a:p>
        </p:txBody>
      </p:sp>
      <p:pic>
        <p:nvPicPr>
          <p:cNvPr id="12" name="Picture 11" descr="A person wearing a pink fur coat and a skirt&#10;&#10;Description automatically generated">
            <a:extLst>
              <a:ext uri="{FF2B5EF4-FFF2-40B4-BE49-F238E27FC236}">
                <a16:creationId xmlns:a16="http://schemas.microsoft.com/office/drawing/2014/main" id="{4EDCB06B-8B0B-CD44-B11B-C1A05D6D52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8145" y="670583"/>
            <a:ext cx="2324100" cy="51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03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5C856-063A-1446-8BB6-215C3CF8A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earing a skirt&#10;&#10;Description automatically generated">
            <a:extLst>
              <a:ext uri="{FF2B5EF4-FFF2-40B4-BE49-F238E27FC236}">
                <a16:creationId xmlns:a16="http://schemas.microsoft.com/office/drawing/2014/main" id="{E7C367BD-943E-F844-987F-AB92E90CCE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9796" y="655511"/>
            <a:ext cx="4072323" cy="3767138"/>
          </a:xfrm>
        </p:spPr>
      </p:pic>
      <p:pic>
        <p:nvPicPr>
          <p:cNvPr id="7" name="Picture 6" descr="A person in a pink blouse&#10;&#10;Description automatically generated">
            <a:extLst>
              <a:ext uri="{FF2B5EF4-FFF2-40B4-BE49-F238E27FC236}">
                <a16:creationId xmlns:a16="http://schemas.microsoft.com/office/drawing/2014/main" id="{C5409323-2B96-0742-B392-BB55D9B68B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493" y="2364074"/>
            <a:ext cx="3711778" cy="4104958"/>
          </a:xfrm>
          <a:prstGeom prst="rect">
            <a:avLst/>
          </a:prstGeom>
        </p:spPr>
      </p:pic>
      <p:pic>
        <p:nvPicPr>
          <p:cNvPr id="9" name="Picture 8" descr="A black high heeled shoe&#10;&#10;Description automatically generated">
            <a:extLst>
              <a:ext uri="{FF2B5EF4-FFF2-40B4-BE49-F238E27FC236}">
                <a16:creationId xmlns:a16="http://schemas.microsoft.com/office/drawing/2014/main" id="{5521B1A8-2468-0747-9A26-94C079BEB0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902" y="4347369"/>
            <a:ext cx="2959100" cy="2527300"/>
          </a:xfrm>
          <a:prstGeom prst="rect">
            <a:avLst/>
          </a:prstGeom>
        </p:spPr>
      </p:pic>
      <p:pic>
        <p:nvPicPr>
          <p:cNvPr id="11" name="Picture 10" descr="A white vest with brown trim&#10;&#10;Description automatically generated">
            <a:extLst>
              <a:ext uri="{FF2B5EF4-FFF2-40B4-BE49-F238E27FC236}">
                <a16:creationId xmlns:a16="http://schemas.microsoft.com/office/drawing/2014/main" id="{DD7533F6-7541-8D4B-A427-64B17EB93B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729" y="0"/>
            <a:ext cx="4215659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80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48C29-2C42-6C4C-A123-3BD2F16F7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a pink dress&#10;&#10;Description automatically generated">
            <a:extLst>
              <a:ext uri="{FF2B5EF4-FFF2-40B4-BE49-F238E27FC236}">
                <a16:creationId xmlns:a16="http://schemas.microsoft.com/office/drawing/2014/main" id="{AED9F678-8E81-8D4F-9141-7E9EBDE0B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6052" y="408388"/>
            <a:ext cx="1866900" cy="3683000"/>
          </a:xfrm>
        </p:spPr>
      </p:pic>
      <p:pic>
        <p:nvPicPr>
          <p:cNvPr id="7" name="Picture 6" descr="A person in a pink dress and a furry hat&#10;&#10;Description automatically generated">
            <a:extLst>
              <a:ext uri="{FF2B5EF4-FFF2-40B4-BE49-F238E27FC236}">
                <a16:creationId xmlns:a16="http://schemas.microsoft.com/office/drawing/2014/main" id="{E5997E34-7DDD-5D46-AB6B-5F5840AD1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2625" y="3167748"/>
            <a:ext cx="2946400" cy="3644900"/>
          </a:xfrm>
          <a:prstGeom prst="rect">
            <a:avLst/>
          </a:prstGeom>
        </p:spPr>
      </p:pic>
      <p:pic>
        <p:nvPicPr>
          <p:cNvPr id="9" name="Picture 8" descr="A person in a white dress&#10;&#10;Description automatically generated">
            <a:extLst>
              <a:ext uri="{FF2B5EF4-FFF2-40B4-BE49-F238E27FC236}">
                <a16:creationId xmlns:a16="http://schemas.microsoft.com/office/drawing/2014/main" id="{9779ACAF-CE84-2D4C-B06A-894232F2C8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092" y="314453"/>
            <a:ext cx="2552700" cy="4102100"/>
          </a:xfrm>
          <a:prstGeom prst="rect">
            <a:avLst/>
          </a:prstGeom>
        </p:spPr>
      </p:pic>
      <p:pic>
        <p:nvPicPr>
          <p:cNvPr id="11" name="Picture 10" descr="A group of women in black&#10;&#10;Description automatically generated">
            <a:extLst>
              <a:ext uri="{FF2B5EF4-FFF2-40B4-BE49-F238E27FC236}">
                <a16:creationId xmlns:a16="http://schemas.microsoft.com/office/drawing/2014/main" id="{8D5B2C39-DC70-D14E-B232-38877C48BF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1039" y="3167748"/>
            <a:ext cx="4178300" cy="3568700"/>
          </a:xfrm>
          <a:prstGeom prst="rect">
            <a:avLst/>
          </a:prstGeom>
        </p:spPr>
      </p:pic>
      <p:pic>
        <p:nvPicPr>
          <p:cNvPr id="13" name="Picture 12" descr="A person wearing a camouflage outfit&#10;&#10;Description automatically generated">
            <a:extLst>
              <a:ext uri="{FF2B5EF4-FFF2-40B4-BE49-F238E27FC236}">
                <a16:creationId xmlns:a16="http://schemas.microsoft.com/office/drawing/2014/main" id="{1AD68FA8-CA70-E540-9784-37FA55971C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28" y="209550"/>
            <a:ext cx="22606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820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3BD8B-666D-2245-B036-60BA9D4F4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earing black and grey camouflage leggings&#10;&#10;Description automatically generated">
            <a:extLst>
              <a:ext uri="{FF2B5EF4-FFF2-40B4-BE49-F238E27FC236}">
                <a16:creationId xmlns:a16="http://schemas.microsoft.com/office/drawing/2014/main" id="{AF12E7F0-EADD-A740-B0ED-99E01252BF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7752" y="978407"/>
            <a:ext cx="3116568" cy="5832575"/>
          </a:xfrm>
        </p:spPr>
      </p:pic>
      <p:pic>
        <p:nvPicPr>
          <p:cNvPr id="7" name="Picture 6" descr="A black shirt with long sleeves&#10;&#10;Description automatically generated">
            <a:extLst>
              <a:ext uri="{FF2B5EF4-FFF2-40B4-BE49-F238E27FC236}">
                <a16:creationId xmlns:a16="http://schemas.microsoft.com/office/drawing/2014/main" id="{67E0507B-38D6-E34A-8EF2-39D904BC4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550" y="978408"/>
            <a:ext cx="4840450" cy="587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056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72EE1-164C-7743-9A3F-1962B3808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Laurel/ Wells</a:t>
            </a:r>
          </a:p>
        </p:txBody>
      </p:sp>
      <p:pic>
        <p:nvPicPr>
          <p:cNvPr id="5" name="Content Placeholder 4" descr="A group of women on a stage holding mallets&#10;&#10;Description automatically generated">
            <a:extLst>
              <a:ext uri="{FF2B5EF4-FFF2-40B4-BE49-F238E27FC236}">
                <a16:creationId xmlns:a16="http://schemas.microsoft.com/office/drawing/2014/main" id="{03122E19-40C1-664E-923E-A2F74D5DD7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52" y="2072461"/>
            <a:ext cx="4525538" cy="3767138"/>
          </a:xfrm>
        </p:spPr>
      </p:pic>
      <p:pic>
        <p:nvPicPr>
          <p:cNvPr id="7" name="Picture 6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A9D61DCD-6936-534D-BF5A-87B10BD70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4512" y="59944"/>
            <a:ext cx="5359400" cy="3695700"/>
          </a:xfrm>
          <a:prstGeom prst="rect">
            <a:avLst/>
          </a:prstGeom>
        </p:spPr>
      </p:pic>
      <p:pic>
        <p:nvPicPr>
          <p:cNvPr id="9" name="Picture 8" descr="A group of women posing for a picture&#10;&#10;Description automatically generated">
            <a:extLst>
              <a:ext uri="{FF2B5EF4-FFF2-40B4-BE49-F238E27FC236}">
                <a16:creationId xmlns:a16="http://schemas.microsoft.com/office/drawing/2014/main" id="{0A4AF481-03C1-7F4E-9F68-BC67C29890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8650" y="3419856"/>
            <a:ext cx="5067300" cy="3378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E535B1-EDF3-EA41-99DE-2BC32924C08F}"/>
              </a:ext>
            </a:extLst>
          </p:cNvPr>
          <p:cNvSpPr txBox="1"/>
          <p:nvPr/>
        </p:nvSpPr>
        <p:spPr>
          <a:xfrm>
            <a:off x="515815" y="6213231"/>
            <a:ext cx="4408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Henchman of Savannah, similar aesthetic </a:t>
            </a:r>
          </a:p>
        </p:txBody>
      </p:sp>
    </p:spTree>
    <p:extLst>
      <p:ext uri="{BB962C8B-B14F-4D97-AF65-F5344CB8AC3E}">
        <p14:creationId xmlns:p14="http://schemas.microsoft.com/office/powerpoint/2010/main" val="42681287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AA8FE2-3048-894F-BE4E-78F8649DB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Wells</a:t>
            </a:r>
          </a:p>
        </p:txBody>
      </p:sp>
      <p:pic>
        <p:nvPicPr>
          <p:cNvPr id="5" name="Content Placeholder 4" descr="A blue and white dress&#10;&#10;Description automatically generated">
            <a:extLst>
              <a:ext uri="{FF2B5EF4-FFF2-40B4-BE49-F238E27FC236}">
                <a16:creationId xmlns:a16="http://schemas.microsoft.com/office/drawing/2014/main" id="{80A099D5-0872-9F4D-BDDC-D82A4ACA0D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792" y="220979"/>
            <a:ext cx="3055538" cy="4796645"/>
          </a:xfrm>
        </p:spPr>
      </p:pic>
      <p:pic>
        <p:nvPicPr>
          <p:cNvPr id="7" name="Picture 6" descr="A light blue heeled shoe&#10;&#10;Description automatically generated">
            <a:extLst>
              <a:ext uri="{FF2B5EF4-FFF2-40B4-BE49-F238E27FC236}">
                <a16:creationId xmlns:a16="http://schemas.microsoft.com/office/drawing/2014/main" id="{DB830C26-589A-F340-91E9-D514B8E0B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3596639"/>
            <a:ext cx="4308272" cy="3188463"/>
          </a:xfrm>
          <a:prstGeom prst="rect">
            <a:avLst/>
          </a:prstGeom>
        </p:spPr>
      </p:pic>
      <p:pic>
        <p:nvPicPr>
          <p:cNvPr id="9" name="Picture 8" descr="A person in a blue furry coat&#10;&#10;Description automatically generated">
            <a:extLst>
              <a:ext uri="{FF2B5EF4-FFF2-40B4-BE49-F238E27FC236}">
                <a16:creationId xmlns:a16="http://schemas.microsoft.com/office/drawing/2014/main" id="{5A341EBD-220C-E148-AE50-AB22F11055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1600" y="2208277"/>
            <a:ext cx="3865378" cy="441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651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EA4AC-1625-9A4E-9ADC-8A25E3899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Laurel</a:t>
            </a:r>
          </a:p>
        </p:txBody>
      </p:sp>
      <p:pic>
        <p:nvPicPr>
          <p:cNvPr id="5" name="Content Placeholder 4" descr="A person in a pink outfit&#10;&#10;Description automatically generated">
            <a:extLst>
              <a:ext uri="{FF2B5EF4-FFF2-40B4-BE49-F238E27FC236}">
                <a16:creationId xmlns:a16="http://schemas.microsoft.com/office/drawing/2014/main" id="{BB55989D-28AE-0946-9698-D97CE88A93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01280" y="261620"/>
            <a:ext cx="3989832" cy="6401598"/>
          </a:xfrm>
        </p:spPr>
      </p:pic>
      <p:pic>
        <p:nvPicPr>
          <p:cNvPr id="7" name="Picture 6" descr="A purple and white high heeled shoe&#10;&#10;Description automatically generated">
            <a:extLst>
              <a:ext uri="{FF2B5EF4-FFF2-40B4-BE49-F238E27FC236}">
                <a16:creationId xmlns:a16="http://schemas.microsoft.com/office/drawing/2014/main" id="{7473BE6F-65CB-634A-8C93-1F084E1F8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6930" y="3158236"/>
            <a:ext cx="3989832" cy="3261706"/>
          </a:xfrm>
          <a:prstGeom prst="rect">
            <a:avLst/>
          </a:prstGeom>
        </p:spPr>
      </p:pic>
      <p:pic>
        <p:nvPicPr>
          <p:cNvPr id="9" name="Picture 8" descr="A gold chain belt with a pendant&#10;&#10;Description automatically generated">
            <a:extLst>
              <a:ext uri="{FF2B5EF4-FFF2-40B4-BE49-F238E27FC236}">
                <a16:creationId xmlns:a16="http://schemas.microsoft.com/office/drawing/2014/main" id="{E2ACE56A-1B11-9841-8749-598056E85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5116" y="91154"/>
            <a:ext cx="3331210" cy="3371265"/>
          </a:xfrm>
          <a:prstGeom prst="rect">
            <a:avLst/>
          </a:prstGeom>
        </p:spPr>
      </p:pic>
      <p:pic>
        <p:nvPicPr>
          <p:cNvPr id="11" name="Picture 10" descr="A person in a purple shirt&#10;&#10;Description automatically generated">
            <a:extLst>
              <a:ext uri="{FF2B5EF4-FFF2-40B4-BE49-F238E27FC236}">
                <a16:creationId xmlns:a16="http://schemas.microsoft.com/office/drawing/2014/main" id="{4160096B-D59C-BE4D-99EC-25D9948415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971" y="1999996"/>
            <a:ext cx="2720797" cy="357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9216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51B6F0-B7AC-3447-AC36-99971C5ED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Parker </a:t>
            </a:r>
          </a:p>
        </p:txBody>
      </p:sp>
      <p:pic>
        <p:nvPicPr>
          <p:cNvPr id="5" name="Content Placeholder 4" descr="A group of people standing in a hallway&#10;&#10;Description automatically generated">
            <a:extLst>
              <a:ext uri="{FF2B5EF4-FFF2-40B4-BE49-F238E27FC236}">
                <a16:creationId xmlns:a16="http://schemas.microsoft.com/office/drawing/2014/main" id="{237A2301-EE9A-264E-91B3-55C504A7FB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1917" y="74308"/>
            <a:ext cx="3604596" cy="3767138"/>
          </a:xfrm>
        </p:spPr>
      </p:pic>
      <p:pic>
        <p:nvPicPr>
          <p:cNvPr id="7" name="Picture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1E186961-C2B9-BA4A-B379-5043D8206A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7786" y="73153"/>
            <a:ext cx="4508500" cy="4343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ED9C2D-F18F-7240-9545-5C0A620127C7}"/>
              </a:ext>
            </a:extLst>
          </p:cNvPr>
          <p:cNvSpPr txBox="1"/>
          <p:nvPr/>
        </p:nvSpPr>
        <p:spPr>
          <a:xfrm>
            <a:off x="7278018" y="4675477"/>
            <a:ext cx="46556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 a Jock per say, but represents </a:t>
            </a:r>
          </a:p>
          <a:p>
            <a:r>
              <a:rPr lang="en-US" dirty="0"/>
              <a:t>His favourite team. Needs to change to Louis</a:t>
            </a:r>
          </a:p>
          <a:p>
            <a:r>
              <a:rPr lang="en-US" dirty="0"/>
              <a:t>Easily </a:t>
            </a:r>
          </a:p>
        </p:txBody>
      </p:sp>
      <p:pic>
        <p:nvPicPr>
          <p:cNvPr id="10" name="Picture 9" descr="A group of boys posing for a photo&#10;&#10;Description automatically generated">
            <a:extLst>
              <a:ext uri="{FF2B5EF4-FFF2-40B4-BE49-F238E27FC236}">
                <a16:creationId xmlns:a16="http://schemas.microsoft.com/office/drawing/2014/main" id="{0538C08A-10CF-7C4F-AF72-75D163EB5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97" y="3270468"/>
            <a:ext cx="5633116" cy="33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004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4EF9A-BDB0-854C-85C5-F570136C0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Louis</a:t>
            </a:r>
          </a:p>
        </p:txBody>
      </p:sp>
      <p:pic>
        <p:nvPicPr>
          <p:cNvPr id="5" name="Content Placeholder 4" descr="A person in a suit and hat&#10;&#10;Description automatically generated">
            <a:extLst>
              <a:ext uri="{FF2B5EF4-FFF2-40B4-BE49-F238E27FC236}">
                <a16:creationId xmlns:a16="http://schemas.microsoft.com/office/drawing/2014/main" id="{3D307731-CA4E-0440-B5A7-0677366D86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551" y="1709928"/>
            <a:ext cx="3371237" cy="4997918"/>
          </a:xfrm>
        </p:spPr>
      </p:pic>
      <p:pic>
        <p:nvPicPr>
          <p:cNvPr id="7" name="Picture 6" descr="A person wearing a hat and holding a camera&#10;&#10;Description automatically generated">
            <a:extLst>
              <a:ext uri="{FF2B5EF4-FFF2-40B4-BE49-F238E27FC236}">
                <a16:creationId xmlns:a16="http://schemas.microsoft.com/office/drawing/2014/main" id="{B9E0397E-3C9A-A548-B143-378B5773B0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0566" y="155516"/>
            <a:ext cx="2286000" cy="3530600"/>
          </a:xfrm>
          <a:prstGeom prst="rect">
            <a:avLst/>
          </a:prstGeom>
        </p:spPr>
      </p:pic>
      <p:pic>
        <p:nvPicPr>
          <p:cNvPr id="9" name="Picture 8" descr="A person holding two cameras&#10;&#10;Description automatically generated">
            <a:extLst>
              <a:ext uri="{FF2B5EF4-FFF2-40B4-BE49-F238E27FC236}">
                <a16:creationId xmlns:a16="http://schemas.microsoft.com/office/drawing/2014/main" id="{7FCD1611-A2B7-A441-91BF-BCC1103FE7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5227" y="2048003"/>
            <a:ext cx="3937000" cy="4737100"/>
          </a:xfrm>
          <a:prstGeom prst="rect">
            <a:avLst/>
          </a:prstGeom>
        </p:spPr>
      </p:pic>
      <p:pic>
        <p:nvPicPr>
          <p:cNvPr id="11" name="Picture 10" descr="A person holding a camera&#10;&#10;Description automatically generated">
            <a:extLst>
              <a:ext uri="{FF2B5EF4-FFF2-40B4-BE49-F238E27FC236}">
                <a16:creationId xmlns:a16="http://schemas.microsoft.com/office/drawing/2014/main" id="{934AFE9B-00B2-2146-A780-0764486EDD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0500" y="279400"/>
            <a:ext cx="3111500" cy="3149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79A2F9A-2F97-2540-84ED-2E72EDF24EFE}"/>
              </a:ext>
            </a:extLst>
          </p:cNvPr>
          <p:cNvSpPr txBox="1"/>
          <p:nvPr/>
        </p:nvSpPr>
        <p:spPr>
          <a:xfrm>
            <a:off x="9919700" y="4290110"/>
            <a:ext cx="217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Needs to change to </a:t>
            </a:r>
          </a:p>
          <a:p>
            <a:r>
              <a:rPr lang="en-US" dirty="0"/>
              <a:t>Parker easily</a:t>
            </a:r>
          </a:p>
        </p:txBody>
      </p:sp>
    </p:spTree>
    <p:extLst>
      <p:ext uri="{BB962C8B-B14F-4D97-AF65-F5344CB8AC3E}">
        <p14:creationId xmlns:p14="http://schemas.microsoft.com/office/powerpoint/2010/main" val="2832998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8D870-1C3B-D441-A9C7-EDD886BAF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and person posing for a picture&#10;&#10;Description automatically generated">
            <a:extLst>
              <a:ext uri="{FF2B5EF4-FFF2-40B4-BE49-F238E27FC236}">
                <a16:creationId xmlns:a16="http://schemas.microsoft.com/office/drawing/2014/main" id="{F828CA7D-5F81-B945-9CC6-30ADBB872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508" y="418592"/>
            <a:ext cx="2774169" cy="3767138"/>
          </a:xfrm>
        </p:spPr>
      </p:pic>
      <p:pic>
        <p:nvPicPr>
          <p:cNvPr id="7" name="Picture 6" descr="A person holding a trophy&#10;&#10;Description automatically generated">
            <a:extLst>
              <a:ext uri="{FF2B5EF4-FFF2-40B4-BE49-F238E27FC236}">
                <a16:creationId xmlns:a16="http://schemas.microsoft.com/office/drawing/2014/main" id="{76964078-81A0-E045-8E09-D6FED5A7C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68" y="418592"/>
            <a:ext cx="2527300" cy="5461000"/>
          </a:xfrm>
          <a:prstGeom prst="rect">
            <a:avLst/>
          </a:prstGeom>
        </p:spPr>
      </p:pic>
      <p:pic>
        <p:nvPicPr>
          <p:cNvPr id="9" name="Picture 8" descr="A person singing into a microphone&#10;&#10;Description automatically generated">
            <a:extLst>
              <a:ext uri="{FF2B5EF4-FFF2-40B4-BE49-F238E27FC236}">
                <a16:creationId xmlns:a16="http://schemas.microsoft.com/office/drawing/2014/main" id="{BC6EFB8A-3E37-0C4A-800A-FB41826CB0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082" y="2085803"/>
            <a:ext cx="4197350" cy="3504299"/>
          </a:xfrm>
          <a:prstGeom prst="rect">
            <a:avLst/>
          </a:prstGeom>
        </p:spPr>
      </p:pic>
      <p:pic>
        <p:nvPicPr>
          <p:cNvPr id="11" name="Picture 10" descr="A person wearing a plaid dress&#10;&#10;Description automatically generated">
            <a:extLst>
              <a:ext uri="{FF2B5EF4-FFF2-40B4-BE49-F238E27FC236}">
                <a16:creationId xmlns:a16="http://schemas.microsoft.com/office/drawing/2014/main" id="{515A3843-183B-1645-9044-1B437FBBE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432" y="273050"/>
            <a:ext cx="2451100" cy="5435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508AD43-532A-F443-97ED-E2FF96860AA6}"/>
              </a:ext>
            </a:extLst>
          </p:cNvPr>
          <p:cNvSpPr txBox="1"/>
          <p:nvPr/>
        </p:nvSpPr>
        <p:spPr>
          <a:xfrm>
            <a:off x="1004874" y="6328165"/>
            <a:ext cx="844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Vivian Westwood, Janice in Mean Girls, Emma Stone in Cruella, Avril Lavigne </a:t>
            </a:r>
          </a:p>
        </p:txBody>
      </p:sp>
    </p:spTree>
    <p:extLst>
      <p:ext uri="{BB962C8B-B14F-4D97-AF65-F5344CB8AC3E}">
        <p14:creationId xmlns:p14="http://schemas.microsoft.com/office/powerpoint/2010/main" val="33445389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A4A7B-7D89-204E-B769-F4CFF177D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earing a vest and tie&#10;&#10;Description automatically generated">
            <a:extLst>
              <a:ext uri="{FF2B5EF4-FFF2-40B4-BE49-F238E27FC236}">
                <a16:creationId xmlns:a16="http://schemas.microsoft.com/office/drawing/2014/main" id="{6A5EC97B-3201-0B46-8BB7-6F6BF202F9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6417" y="0"/>
            <a:ext cx="2818251" cy="3767138"/>
          </a:xfrm>
        </p:spPr>
      </p:pic>
      <p:pic>
        <p:nvPicPr>
          <p:cNvPr id="7" name="Picture 6" descr="A person in a black shirt&#10;&#10;Description automatically generated">
            <a:extLst>
              <a:ext uri="{FF2B5EF4-FFF2-40B4-BE49-F238E27FC236}">
                <a16:creationId xmlns:a16="http://schemas.microsoft.com/office/drawing/2014/main" id="{29168D5B-6943-0C47-94A9-36E483EA5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4071" y="3116271"/>
            <a:ext cx="3363026" cy="3873708"/>
          </a:xfrm>
          <a:prstGeom prst="rect">
            <a:avLst/>
          </a:prstGeom>
        </p:spPr>
      </p:pic>
      <p:pic>
        <p:nvPicPr>
          <p:cNvPr id="9" name="Picture 8" descr="A person wearing blue jeans&#10;&#10;Description automatically generated">
            <a:extLst>
              <a:ext uri="{FF2B5EF4-FFF2-40B4-BE49-F238E27FC236}">
                <a16:creationId xmlns:a16="http://schemas.microsoft.com/office/drawing/2014/main" id="{A28E399E-36AB-DC4C-92AF-13C4C32D6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005" y="512762"/>
            <a:ext cx="2462995" cy="4206240"/>
          </a:xfrm>
          <a:prstGeom prst="rect">
            <a:avLst/>
          </a:prstGeom>
        </p:spPr>
      </p:pic>
      <p:pic>
        <p:nvPicPr>
          <p:cNvPr id="11" name="Picture 10" descr="A blue and orange sports jersey&#10;&#10;Description automatically generated">
            <a:extLst>
              <a:ext uri="{FF2B5EF4-FFF2-40B4-BE49-F238E27FC236}">
                <a16:creationId xmlns:a16="http://schemas.microsoft.com/office/drawing/2014/main" id="{96C314CF-0681-CB43-BAFB-B163D56DE7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45033" y="0"/>
            <a:ext cx="4248424" cy="404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37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2C84F0-9DA5-A84C-AD43-26DA0DCBD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Caterers</a:t>
            </a:r>
          </a:p>
        </p:txBody>
      </p:sp>
      <p:pic>
        <p:nvPicPr>
          <p:cNvPr id="5" name="Content Placeholder 4" descr="A group of people wearing black aprons&#10;&#10;Description automatically generated">
            <a:extLst>
              <a:ext uri="{FF2B5EF4-FFF2-40B4-BE49-F238E27FC236}">
                <a16:creationId xmlns:a16="http://schemas.microsoft.com/office/drawing/2014/main" id="{6423EE39-C58E-214C-B2E0-169E699744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3465" y="0"/>
            <a:ext cx="4384248" cy="3767138"/>
          </a:xfrm>
        </p:spPr>
      </p:pic>
      <p:pic>
        <p:nvPicPr>
          <p:cNvPr id="7" name="Picture 6" descr="A person and person holding a tray of champagne&#10;&#10;Description automatically generated">
            <a:extLst>
              <a:ext uri="{FF2B5EF4-FFF2-40B4-BE49-F238E27FC236}">
                <a16:creationId xmlns:a16="http://schemas.microsoft.com/office/drawing/2014/main" id="{6CF0827D-692C-2D4A-9C60-94B4786B0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788" y="4176124"/>
            <a:ext cx="3126925" cy="2526119"/>
          </a:xfrm>
          <a:prstGeom prst="rect">
            <a:avLst/>
          </a:prstGeom>
        </p:spPr>
      </p:pic>
      <p:pic>
        <p:nvPicPr>
          <p:cNvPr id="9" name="Picture 8" descr="A person holding a plate of food&#10;&#10;Description automatically generated">
            <a:extLst>
              <a:ext uri="{FF2B5EF4-FFF2-40B4-BE49-F238E27FC236}">
                <a16:creationId xmlns:a16="http://schemas.microsoft.com/office/drawing/2014/main" id="{F0579C6B-2898-B94B-B00D-B43B2CCC5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689" y="46951"/>
            <a:ext cx="4457700" cy="4749800"/>
          </a:xfrm>
          <a:prstGeom prst="rect">
            <a:avLst/>
          </a:prstGeom>
        </p:spPr>
      </p:pic>
      <p:pic>
        <p:nvPicPr>
          <p:cNvPr id="11" name="Picture 10" descr="A person holding a tray of mini burgers&#10;&#10;Description automatically generated">
            <a:extLst>
              <a:ext uri="{FF2B5EF4-FFF2-40B4-BE49-F238E27FC236}">
                <a16:creationId xmlns:a16="http://schemas.microsoft.com/office/drawing/2014/main" id="{A5D77E11-FA62-354C-996E-DC5FB9B6DB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26849"/>
            <a:ext cx="3910032" cy="29908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FCADF1-A884-9440-8ADA-33255F12BE0E}"/>
              </a:ext>
            </a:extLst>
          </p:cNvPr>
          <p:cNvSpPr txBox="1"/>
          <p:nvPr/>
        </p:nvSpPr>
        <p:spPr>
          <a:xfrm>
            <a:off x="7682060" y="5298245"/>
            <a:ext cx="4092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White shirt, black ties, vests, and pants</a:t>
            </a:r>
          </a:p>
        </p:txBody>
      </p:sp>
    </p:spTree>
    <p:extLst>
      <p:ext uri="{BB962C8B-B14F-4D97-AF65-F5344CB8AC3E}">
        <p14:creationId xmlns:p14="http://schemas.microsoft.com/office/powerpoint/2010/main" val="40537988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AE964-6819-904C-A5D9-075B1DF97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Torrey</a:t>
            </a:r>
          </a:p>
        </p:txBody>
      </p:sp>
      <p:pic>
        <p:nvPicPr>
          <p:cNvPr id="5" name="Content Placeholder 4" descr="A person laughing at papers&#10;&#10;Description automatically generated">
            <a:extLst>
              <a:ext uri="{FF2B5EF4-FFF2-40B4-BE49-F238E27FC236}">
                <a16:creationId xmlns:a16="http://schemas.microsoft.com/office/drawing/2014/main" id="{B984785C-D5ED-204B-B687-B96FCAD0CB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2719" y="542798"/>
            <a:ext cx="3139281" cy="3767138"/>
          </a:xfrm>
        </p:spPr>
      </p:pic>
      <p:pic>
        <p:nvPicPr>
          <p:cNvPr id="7" name="Picture 6" descr="A person and person walking in a hallway&#10;&#10;Description automatically generated">
            <a:extLst>
              <a:ext uri="{FF2B5EF4-FFF2-40B4-BE49-F238E27FC236}">
                <a16:creationId xmlns:a16="http://schemas.microsoft.com/office/drawing/2014/main" id="{B1A3668B-B80D-BA48-9D3B-74D9496B7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886" y="3126509"/>
            <a:ext cx="4152900" cy="3683000"/>
          </a:xfrm>
          <a:prstGeom prst="rect">
            <a:avLst/>
          </a:prstGeom>
        </p:spPr>
      </p:pic>
      <p:pic>
        <p:nvPicPr>
          <p:cNvPr id="9" name="Picture 8" descr="A person holding a clipboard&#10;&#10;Description automatically generated">
            <a:extLst>
              <a:ext uri="{FF2B5EF4-FFF2-40B4-BE49-F238E27FC236}">
                <a16:creationId xmlns:a16="http://schemas.microsoft.com/office/drawing/2014/main" id="{0BA1723C-C758-5242-8770-DB07BB08B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764" y="542798"/>
            <a:ext cx="2438400" cy="3797300"/>
          </a:xfrm>
          <a:prstGeom prst="rect">
            <a:avLst/>
          </a:prstGeom>
        </p:spPr>
      </p:pic>
      <p:pic>
        <p:nvPicPr>
          <p:cNvPr id="11" name="Picture 10" descr="A person sitting at a desk talking on a phone&#10;&#10;Description automatically generated">
            <a:extLst>
              <a:ext uri="{FF2B5EF4-FFF2-40B4-BE49-F238E27FC236}">
                <a16:creationId xmlns:a16="http://schemas.microsoft.com/office/drawing/2014/main" id="{AE1A41F2-7118-8545-A80B-9E3D16C92F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846" y="2751138"/>
            <a:ext cx="3162300" cy="35941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63C452-0AEA-0545-9377-8EF29F96B22F}"/>
              </a:ext>
            </a:extLst>
          </p:cNvPr>
          <p:cNvSpPr txBox="1"/>
          <p:nvPr/>
        </p:nvSpPr>
        <p:spPr>
          <a:xfrm>
            <a:off x="5931023" y="964918"/>
            <a:ext cx="3211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Very functional, very practical,</a:t>
            </a:r>
          </a:p>
          <a:p>
            <a:r>
              <a:rPr lang="en-US" dirty="0"/>
              <a:t>Simple blouse and skirt </a:t>
            </a:r>
          </a:p>
        </p:txBody>
      </p:sp>
    </p:spTree>
    <p:extLst>
      <p:ext uri="{BB962C8B-B14F-4D97-AF65-F5344CB8AC3E}">
        <p14:creationId xmlns:p14="http://schemas.microsoft.com/office/powerpoint/2010/main" val="15614528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39073-4B35-2A4F-B8A6-AD98D5D1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grey suit and pants&#10;&#10;Description automatically generated">
            <a:extLst>
              <a:ext uri="{FF2B5EF4-FFF2-40B4-BE49-F238E27FC236}">
                <a16:creationId xmlns:a16="http://schemas.microsoft.com/office/drawing/2014/main" id="{6113581A-EF22-FC41-8E59-CEE06D03B6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5112" y="0"/>
            <a:ext cx="5019882" cy="4612640"/>
          </a:xfrm>
        </p:spPr>
      </p:pic>
      <p:pic>
        <p:nvPicPr>
          <p:cNvPr id="7" name="Picture 6" descr="A person wearing a white shirt with blue and white flowers&#10;&#10;Description automatically generated">
            <a:extLst>
              <a:ext uri="{FF2B5EF4-FFF2-40B4-BE49-F238E27FC236}">
                <a16:creationId xmlns:a16="http://schemas.microsoft.com/office/drawing/2014/main" id="{CE05065A-7076-CA42-9A74-9B89FF143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587" y="572008"/>
            <a:ext cx="3263901" cy="4070776"/>
          </a:xfrm>
          <a:prstGeom prst="rect">
            <a:avLst/>
          </a:prstGeom>
        </p:spPr>
      </p:pic>
      <p:pic>
        <p:nvPicPr>
          <p:cNvPr id="9" name="Picture 8" descr="A pink high heeled shoe&#10;&#10;Description automatically generated">
            <a:extLst>
              <a:ext uri="{FF2B5EF4-FFF2-40B4-BE49-F238E27FC236}">
                <a16:creationId xmlns:a16="http://schemas.microsoft.com/office/drawing/2014/main" id="{A257D457-61F5-7C4E-9C88-C3FC4BA450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657" y="4234053"/>
            <a:ext cx="3263900" cy="2368550"/>
          </a:xfrm>
          <a:prstGeom prst="rect">
            <a:avLst/>
          </a:prstGeom>
        </p:spPr>
      </p:pic>
      <p:pic>
        <p:nvPicPr>
          <p:cNvPr id="11" name="Picture 10" descr="A person in a blue and white dress&#10;&#10;Description automatically generated">
            <a:extLst>
              <a:ext uri="{FF2B5EF4-FFF2-40B4-BE49-F238E27FC236}">
                <a16:creationId xmlns:a16="http://schemas.microsoft.com/office/drawing/2014/main" id="{1D59B089-03A1-9B48-BC62-C0F5E0F558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58240" y="978408"/>
            <a:ext cx="3104266" cy="464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98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FE12C-1896-724F-B19F-832E9CF0F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Grandpa Gordon</a:t>
            </a:r>
          </a:p>
        </p:txBody>
      </p:sp>
      <p:pic>
        <p:nvPicPr>
          <p:cNvPr id="5" name="Content Placeholder 4" descr="A person and child standing next to a column&#10;&#10;Description automatically generated">
            <a:extLst>
              <a:ext uri="{FF2B5EF4-FFF2-40B4-BE49-F238E27FC236}">
                <a16:creationId xmlns:a16="http://schemas.microsoft.com/office/drawing/2014/main" id="{DB74F50F-7B89-6149-933D-2F1443B98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84890" y="922846"/>
            <a:ext cx="1935758" cy="3767138"/>
          </a:xfrm>
        </p:spPr>
      </p:pic>
      <p:pic>
        <p:nvPicPr>
          <p:cNvPr id="7" name="Picture 6" descr="A person in a suit and hat&#10;&#10;Description automatically generated">
            <a:extLst>
              <a:ext uri="{FF2B5EF4-FFF2-40B4-BE49-F238E27FC236}">
                <a16:creationId xmlns:a16="http://schemas.microsoft.com/office/drawing/2014/main" id="{FAFAB557-7328-0D42-A20B-6FB217937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446" y="1641161"/>
            <a:ext cx="3695700" cy="4038600"/>
          </a:xfrm>
          <a:prstGeom prst="rect">
            <a:avLst/>
          </a:prstGeom>
        </p:spPr>
      </p:pic>
      <p:pic>
        <p:nvPicPr>
          <p:cNvPr id="9" name="Picture 8" descr="A person wearing glasses and a hat&#10;&#10;Description automatically generated">
            <a:extLst>
              <a:ext uri="{FF2B5EF4-FFF2-40B4-BE49-F238E27FC236}">
                <a16:creationId xmlns:a16="http://schemas.microsoft.com/office/drawing/2014/main" id="{9D1E3A32-2A37-1347-85A0-B7F9CCE9D4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554" y="1709928"/>
            <a:ext cx="3225800" cy="49149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3CC535-D635-E04B-87B1-7707408A1211}"/>
              </a:ext>
            </a:extLst>
          </p:cNvPr>
          <p:cNvSpPr txBox="1"/>
          <p:nvPr/>
        </p:nvSpPr>
        <p:spPr>
          <a:xfrm>
            <a:off x="3418365" y="5991765"/>
            <a:ext cx="41824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Carl from </a:t>
            </a:r>
            <a:r>
              <a:rPr lang="en-US" i="1" dirty="0"/>
              <a:t>Up!</a:t>
            </a:r>
            <a:r>
              <a:rPr lang="en-US" dirty="0"/>
              <a:t>, F. Murray Abraham</a:t>
            </a:r>
          </a:p>
          <a:p>
            <a:r>
              <a:rPr lang="en-US" dirty="0"/>
              <a:t> from </a:t>
            </a:r>
            <a:r>
              <a:rPr lang="en-US" i="1" dirty="0"/>
              <a:t>White Lotus </a:t>
            </a:r>
            <a:r>
              <a:rPr lang="en-US" dirty="0"/>
              <a:t>S2</a:t>
            </a:r>
          </a:p>
        </p:txBody>
      </p:sp>
      <p:pic>
        <p:nvPicPr>
          <p:cNvPr id="12" name="Picture 11" descr="A person wearing a hat and jacket&#10;&#10;Description automatically generated">
            <a:extLst>
              <a:ext uri="{FF2B5EF4-FFF2-40B4-BE49-F238E27FC236}">
                <a16:creationId xmlns:a16="http://schemas.microsoft.com/office/drawing/2014/main" id="{BFD06C7B-D14D-E04C-9762-4009C61C1F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2074" y="2944629"/>
            <a:ext cx="3175000" cy="3797300"/>
          </a:xfrm>
          <a:prstGeom prst="rect">
            <a:avLst/>
          </a:prstGeom>
        </p:spPr>
      </p:pic>
      <p:pic>
        <p:nvPicPr>
          <p:cNvPr id="14" name="Picture 13" descr="A cartoon character of a person&#10;&#10;Description automatically generated">
            <a:extLst>
              <a:ext uri="{FF2B5EF4-FFF2-40B4-BE49-F238E27FC236}">
                <a16:creationId xmlns:a16="http://schemas.microsoft.com/office/drawing/2014/main" id="{000E269E-E939-B04B-B7DB-9593ED572C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5918" y="9211"/>
            <a:ext cx="2186264" cy="294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9638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FADDF-7A65-AA41-A27C-B39CADEA5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Grandma Helene</a:t>
            </a:r>
          </a:p>
        </p:txBody>
      </p:sp>
      <p:pic>
        <p:nvPicPr>
          <p:cNvPr id="7" name="Picture 6" descr="An old person wearing a colorful outfit&#10;&#10;Description automatically generated">
            <a:extLst>
              <a:ext uri="{FF2B5EF4-FFF2-40B4-BE49-F238E27FC236}">
                <a16:creationId xmlns:a16="http://schemas.microsoft.com/office/drawing/2014/main" id="{DDBBDD15-34EF-474A-B566-A5030EC02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9767" y="30757"/>
            <a:ext cx="2849844" cy="3498429"/>
          </a:xfrm>
          <a:prstGeom prst="rect">
            <a:avLst/>
          </a:prstGeom>
        </p:spPr>
      </p:pic>
      <p:pic>
        <p:nvPicPr>
          <p:cNvPr id="5" name="Content Placeholder 4" descr="An old person wearing a striped dress and a necklace&#10;&#10;Description automatically generated">
            <a:extLst>
              <a:ext uri="{FF2B5EF4-FFF2-40B4-BE49-F238E27FC236}">
                <a16:creationId xmlns:a16="http://schemas.microsoft.com/office/drawing/2014/main" id="{DBFD72C7-691F-5B40-BFC1-6677B6D9B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81800" y="2922714"/>
            <a:ext cx="2849844" cy="3767138"/>
          </a:xfrm>
        </p:spPr>
      </p:pic>
      <p:pic>
        <p:nvPicPr>
          <p:cNvPr id="9" name="Picture 8" descr="An old person with glasses and a necklace&#10;&#10;Description automatically generated">
            <a:extLst>
              <a:ext uri="{FF2B5EF4-FFF2-40B4-BE49-F238E27FC236}">
                <a16:creationId xmlns:a16="http://schemas.microsoft.com/office/drawing/2014/main" id="{FD1672A3-EE76-384D-AF11-80B373548E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641" y="168148"/>
            <a:ext cx="3937000" cy="4546600"/>
          </a:xfrm>
          <a:prstGeom prst="rect">
            <a:avLst/>
          </a:prstGeom>
        </p:spPr>
      </p:pic>
      <p:pic>
        <p:nvPicPr>
          <p:cNvPr id="11" name="Picture 10" descr="An older person with glasses and a red fur coat&#10;&#10;Description automatically generated">
            <a:extLst>
              <a:ext uri="{FF2B5EF4-FFF2-40B4-BE49-F238E27FC236}">
                <a16:creationId xmlns:a16="http://schemas.microsoft.com/office/drawing/2014/main" id="{44E629F7-3311-CC46-8A85-D926268F0F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112" y="3429000"/>
            <a:ext cx="4770168" cy="31902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1000448-D2E8-B548-84ED-CF4178AB168E}"/>
              </a:ext>
            </a:extLst>
          </p:cNvPr>
          <p:cNvSpPr txBox="1"/>
          <p:nvPr/>
        </p:nvSpPr>
        <p:spPr>
          <a:xfrm>
            <a:off x="8501277" y="5023858"/>
            <a:ext cx="3509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Grandma Joy and Iris </a:t>
            </a:r>
            <a:r>
              <a:rPr lang="en-US" dirty="0" err="1"/>
              <a:t>Apfel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8927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51D51-32E0-2F4F-A2C0-651AB91FF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wearing a colorful shirt&#10;&#10;Description automatically generated">
            <a:extLst>
              <a:ext uri="{FF2B5EF4-FFF2-40B4-BE49-F238E27FC236}">
                <a16:creationId xmlns:a16="http://schemas.microsoft.com/office/drawing/2014/main" id="{919C2B6F-7914-A64C-A33E-39FF5A619D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12766" y="-133997"/>
            <a:ext cx="5134472" cy="5656622"/>
          </a:xfrm>
        </p:spPr>
      </p:pic>
      <p:pic>
        <p:nvPicPr>
          <p:cNvPr id="9" name="Picture 8" descr="A pink sandal with a rope sole&#10;&#10;Description automatically generated">
            <a:extLst>
              <a:ext uri="{FF2B5EF4-FFF2-40B4-BE49-F238E27FC236}">
                <a16:creationId xmlns:a16="http://schemas.microsoft.com/office/drawing/2014/main" id="{319D2A25-8148-0D41-AA3D-059C8744A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344" y="4488364"/>
            <a:ext cx="2807195" cy="2369636"/>
          </a:xfrm>
          <a:prstGeom prst="rect">
            <a:avLst/>
          </a:prstGeom>
        </p:spPr>
      </p:pic>
      <p:pic>
        <p:nvPicPr>
          <p:cNvPr id="11" name="Picture 10" descr="A close up of a pair of red glasses&#10;&#10;Description automatically generated">
            <a:extLst>
              <a:ext uri="{FF2B5EF4-FFF2-40B4-BE49-F238E27FC236}">
                <a16:creationId xmlns:a16="http://schemas.microsoft.com/office/drawing/2014/main" id="{62BBEBB8-3001-4F45-A09C-05A8EC140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68288"/>
            <a:ext cx="4739197" cy="1797050"/>
          </a:xfrm>
          <a:prstGeom prst="rect">
            <a:avLst/>
          </a:prstGeom>
        </p:spPr>
      </p:pic>
      <p:pic>
        <p:nvPicPr>
          <p:cNvPr id="13" name="Picture 12" descr="A close up of a necklace and earrings&#10;&#10;Description automatically generated">
            <a:extLst>
              <a:ext uri="{FF2B5EF4-FFF2-40B4-BE49-F238E27FC236}">
                <a16:creationId xmlns:a16="http://schemas.microsoft.com/office/drawing/2014/main" id="{09F1A4E2-BB29-954B-8588-2586F4D90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47073" y="1975661"/>
            <a:ext cx="4864100" cy="4927600"/>
          </a:xfrm>
          <a:prstGeom prst="rect">
            <a:avLst/>
          </a:prstGeom>
        </p:spPr>
      </p:pic>
      <p:pic>
        <p:nvPicPr>
          <p:cNvPr id="15" name="Picture 14" descr="A person wearing white pants&#10;&#10;Description automatically generated">
            <a:extLst>
              <a:ext uri="{FF2B5EF4-FFF2-40B4-BE49-F238E27FC236}">
                <a16:creationId xmlns:a16="http://schemas.microsoft.com/office/drawing/2014/main" id="{640BE151-A189-AA43-BC90-51FCE395E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3233" y="413264"/>
            <a:ext cx="2151537" cy="330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30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A5B79-7C04-2A45-B232-0AD38641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a pair of red glasses&#10;&#10;Description automatically generated">
            <a:extLst>
              <a:ext uri="{FF2B5EF4-FFF2-40B4-BE49-F238E27FC236}">
                <a16:creationId xmlns:a16="http://schemas.microsoft.com/office/drawing/2014/main" id="{F5946A76-3450-4844-B0DB-E195F2702E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68896" y="-117924"/>
            <a:ext cx="5023104" cy="1904704"/>
          </a:xfrm>
        </p:spPr>
      </p:pic>
      <p:pic>
        <p:nvPicPr>
          <p:cNvPr id="7" name="Picture 6" descr="A person in a dress&#10;&#10;Description automatically generated">
            <a:extLst>
              <a:ext uri="{FF2B5EF4-FFF2-40B4-BE49-F238E27FC236}">
                <a16:creationId xmlns:a16="http://schemas.microsoft.com/office/drawing/2014/main" id="{8B3AEE5D-410F-4049-8195-BC1E2B0AC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273" y="449104"/>
            <a:ext cx="3519623" cy="6418735"/>
          </a:xfrm>
          <a:prstGeom prst="rect">
            <a:avLst/>
          </a:prstGeom>
        </p:spPr>
      </p:pic>
      <p:pic>
        <p:nvPicPr>
          <p:cNvPr id="9" name="Picture 8" descr="A pair of yellow shoes&#10;&#10;Description automatically generated">
            <a:extLst>
              <a:ext uri="{FF2B5EF4-FFF2-40B4-BE49-F238E27FC236}">
                <a16:creationId xmlns:a16="http://schemas.microsoft.com/office/drawing/2014/main" id="{FD6B9697-3535-3F47-926E-3E64AEFD2E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8896" y="2783704"/>
            <a:ext cx="5023104" cy="4074295"/>
          </a:xfrm>
          <a:prstGeom prst="rect">
            <a:avLst/>
          </a:prstGeom>
        </p:spPr>
      </p:pic>
      <p:pic>
        <p:nvPicPr>
          <p:cNvPr id="11" name="Picture 10" descr="A close up of a necklace and earrings&#10;&#10;Description automatically generated">
            <a:extLst>
              <a:ext uri="{FF2B5EF4-FFF2-40B4-BE49-F238E27FC236}">
                <a16:creationId xmlns:a16="http://schemas.microsoft.com/office/drawing/2014/main" id="{B22223D2-78F3-AE49-A4F4-8130390130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775" y="4299779"/>
            <a:ext cx="2680040" cy="2558220"/>
          </a:xfrm>
          <a:prstGeom prst="rect">
            <a:avLst/>
          </a:prstGeom>
        </p:spPr>
      </p:pic>
      <p:pic>
        <p:nvPicPr>
          <p:cNvPr id="4" name="Picture 3" descr="A scarf with a pattern on it&#10;&#10;Description automatically generated">
            <a:extLst>
              <a:ext uri="{FF2B5EF4-FFF2-40B4-BE49-F238E27FC236}">
                <a16:creationId xmlns:a16="http://schemas.microsoft.com/office/drawing/2014/main" id="{CE3B2554-5DA2-194C-88EC-16C8CDF6EF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008" y="0"/>
            <a:ext cx="3017983" cy="42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8930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7CA4D-24A0-B348-8730-B2C3007B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Ms. Meyers</a:t>
            </a:r>
          </a:p>
        </p:txBody>
      </p:sp>
      <p:pic>
        <p:nvPicPr>
          <p:cNvPr id="5" name="Content Placeholder 4" descr="A person holding a bag and a pole&#10;&#10;Description automatically generated">
            <a:extLst>
              <a:ext uri="{FF2B5EF4-FFF2-40B4-BE49-F238E27FC236}">
                <a16:creationId xmlns:a16="http://schemas.microsoft.com/office/drawing/2014/main" id="{E3A4361B-BD2C-E842-BA8A-65483B0535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68290" y="2938907"/>
            <a:ext cx="2221879" cy="3767138"/>
          </a:xfrm>
        </p:spPr>
      </p:pic>
      <p:pic>
        <p:nvPicPr>
          <p:cNvPr id="7" name="Picture 6" descr="A person holding a megaphone&#10;&#10;Description automatically generated">
            <a:extLst>
              <a:ext uri="{FF2B5EF4-FFF2-40B4-BE49-F238E27FC236}">
                <a16:creationId xmlns:a16="http://schemas.microsoft.com/office/drawing/2014/main" id="{8E62FA4A-0292-7A48-8DC0-812052714E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2041" y="496161"/>
            <a:ext cx="2260600" cy="3949700"/>
          </a:xfrm>
          <a:prstGeom prst="rect">
            <a:avLst/>
          </a:prstGeom>
        </p:spPr>
      </p:pic>
      <p:pic>
        <p:nvPicPr>
          <p:cNvPr id="9" name="Picture 8" descr="A person holding a megaphone&#10;&#10;Description automatically generated">
            <a:extLst>
              <a:ext uri="{FF2B5EF4-FFF2-40B4-BE49-F238E27FC236}">
                <a16:creationId xmlns:a16="http://schemas.microsoft.com/office/drawing/2014/main" id="{294DFCAC-C27C-E84B-B9F8-7AAB50E39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12" y="2233549"/>
            <a:ext cx="3048000" cy="3378200"/>
          </a:xfrm>
          <a:prstGeom prst="rect">
            <a:avLst/>
          </a:prstGeom>
        </p:spPr>
      </p:pic>
      <p:pic>
        <p:nvPicPr>
          <p:cNvPr id="11" name="Picture 10" descr="A person in blue tracksuit holding a megaphone&#10;&#10;Description automatically generated">
            <a:extLst>
              <a:ext uri="{FF2B5EF4-FFF2-40B4-BE49-F238E27FC236}">
                <a16:creationId xmlns:a16="http://schemas.microsoft.com/office/drawing/2014/main" id="{012E2037-1699-9B42-8C8D-7E03B3219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2170" y="480949"/>
            <a:ext cx="3149600" cy="51308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0E5303B-9C72-0840-9135-CE85F1200392}"/>
              </a:ext>
            </a:extLst>
          </p:cNvPr>
          <p:cNvSpPr txBox="1"/>
          <p:nvPr/>
        </p:nvSpPr>
        <p:spPr>
          <a:xfrm>
            <a:off x="1079292" y="6355830"/>
            <a:ext cx="4256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Sue Sylvester and Miss Trunchbull</a:t>
            </a:r>
          </a:p>
        </p:txBody>
      </p:sp>
    </p:spTree>
    <p:extLst>
      <p:ext uri="{BB962C8B-B14F-4D97-AF65-F5344CB8AC3E}">
        <p14:creationId xmlns:p14="http://schemas.microsoft.com/office/powerpoint/2010/main" val="20097021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F79B0-8B97-6C47-BF75-A3C7AC57C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83" y="703833"/>
            <a:ext cx="11155680" cy="1463040"/>
          </a:xfrm>
        </p:spPr>
        <p:txBody>
          <a:bodyPr/>
          <a:lstStyle/>
          <a:p>
            <a:r>
              <a:rPr lang="en-US" dirty="0"/>
              <a:t>Mr. </a:t>
            </a:r>
            <a:r>
              <a:rPr lang="en-US" dirty="0" err="1"/>
              <a:t>Blumen</a:t>
            </a:r>
            <a:endParaRPr lang="en-US" dirty="0"/>
          </a:p>
        </p:txBody>
      </p:sp>
      <p:pic>
        <p:nvPicPr>
          <p:cNvPr id="5" name="Content Placeholder 4" descr="A person in a white coat&#10;&#10;Description automatically generated">
            <a:extLst>
              <a:ext uri="{FF2B5EF4-FFF2-40B4-BE49-F238E27FC236}">
                <a16:creationId xmlns:a16="http://schemas.microsoft.com/office/drawing/2014/main" id="{091D49B9-556C-1C46-98B9-A938D8CC7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1237" y="215900"/>
            <a:ext cx="2552700" cy="3657600"/>
          </a:xfrm>
        </p:spPr>
      </p:pic>
      <p:pic>
        <p:nvPicPr>
          <p:cNvPr id="7" name="Picture 6" descr="A group of people wearing safety goggles&#10;&#10;Description automatically generated">
            <a:extLst>
              <a:ext uri="{FF2B5EF4-FFF2-40B4-BE49-F238E27FC236}">
                <a16:creationId xmlns:a16="http://schemas.microsoft.com/office/drawing/2014/main" id="{85D0B1F4-F522-E84C-97EF-0E242661E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83" y="3619940"/>
            <a:ext cx="4813300" cy="3149600"/>
          </a:xfrm>
          <a:prstGeom prst="rect">
            <a:avLst/>
          </a:prstGeom>
        </p:spPr>
      </p:pic>
      <p:pic>
        <p:nvPicPr>
          <p:cNvPr id="9" name="Picture 8" descr="A group of people in lab coats&#10;&#10;Description automatically generated">
            <a:extLst>
              <a:ext uri="{FF2B5EF4-FFF2-40B4-BE49-F238E27FC236}">
                <a16:creationId xmlns:a16="http://schemas.microsoft.com/office/drawing/2014/main" id="{F6E34F7F-D87A-1C41-AE60-5D4E1967B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992" y="3873500"/>
            <a:ext cx="5638800" cy="2984500"/>
          </a:xfrm>
          <a:prstGeom prst="rect">
            <a:avLst/>
          </a:prstGeom>
        </p:spPr>
      </p:pic>
      <p:pic>
        <p:nvPicPr>
          <p:cNvPr id="11" name="Picture 10" descr="A group of people in lab coats&#10;&#10;Description automatically generated">
            <a:extLst>
              <a:ext uri="{FF2B5EF4-FFF2-40B4-BE49-F238E27FC236}">
                <a16:creationId xmlns:a16="http://schemas.microsoft.com/office/drawing/2014/main" id="{D1B7BF16-AFA7-8041-A4D1-1573D3B1B0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21500" y="237836"/>
            <a:ext cx="5270500" cy="401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7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8A263-C881-A844-8F65-B8DEC01A1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a green dress&#10;&#10;Description automatically generated">
            <a:extLst>
              <a:ext uri="{FF2B5EF4-FFF2-40B4-BE49-F238E27FC236}">
                <a16:creationId xmlns:a16="http://schemas.microsoft.com/office/drawing/2014/main" id="{2DE4E01B-CD53-BF40-BFFA-BF772387F2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8494" y="649415"/>
            <a:ext cx="2853783" cy="6056806"/>
          </a:xfrm>
        </p:spPr>
      </p:pic>
      <p:pic>
        <p:nvPicPr>
          <p:cNvPr id="7" name="Picture 6" descr="A person in a dress&#10;&#10;Description automatically generated">
            <a:extLst>
              <a:ext uri="{FF2B5EF4-FFF2-40B4-BE49-F238E27FC236}">
                <a16:creationId xmlns:a16="http://schemas.microsoft.com/office/drawing/2014/main" id="{42F3067B-C0C9-724E-9470-B08C62E7F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2314" y="649415"/>
            <a:ext cx="2917268" cy="6056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9EAE941-225B-BB44-9D4F-A76A95F1D7C7}"/>
              </a:ext>
            </a:extLst>
          </p:cNvPr>
          <p:cNvSpPr txBox="1"/>
          <p:nvPr/>
        </p:nvSpPr>
        <p:spPr>
          <a:xfrm>
            <a:off x="8499582" y="3031486"/>
            <a:ext cx="3772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Bridesmaid dress</a:t>
            </a:r>
          </a:p>
          <a:p>
            <a:r>
              <a:rPr lang="en-US" dirty="0"/>
              <a:t>*slightly* gender non-conforming…</a:t>
            </a:r>
          </a:p>
          <a:p>
            <a:r>
              <a:rPr lang="en-US" dirty="0"/>
              <a:t>but the most feminine we have seen</a:t>
            </a:r>
          </a:p>
        </p:txBody>
      </p:sp>
    </p:spTree>
    <p:extLst>
      <p:ext uri="{BB962C8B-B14F-4D97-AF65-F5344CB8AC3E}">
        <p14:creationId xmlns:p14="http://schemas.microsoft.com/office/powerpoint/2010/main" val="1826700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5FD6E-4756-6449-B4C5-97DE1A013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Mrs. Luckenbill</a:t>
            </a:r>
          </a:p>
        </p:txBody>
      </p:sp>
      <p:pic>
        <p:nvPicPr>
          <p:cNvPr id="5" name="Content Placeholder 4" descr="A person in a pink cardigan&#10;&#10;Description automatically generated">
            <a:extLst>
              <a:ext uri="{FF2B5EF4-FFF2-40B4-BE49-F238E27FC236}">
                <a16:creationId xmlns:a16="http://schemas.microsoft.com/office/drawing/2014/main" id="{146C16EA-D0A1-BC41-AD39-E60CC7C31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431" y="2646218"/>
            <a:ext cx="2415569" cy="3767138"/>
          </a:xfrm>
        </p:spPr>
      </p:pic>
      <p:pic>
        <p:nvPicPr>
          <p:cNvPr id="7" name="Picture 6" descr="A person holding a folder and a book&#10;&#10;Description automatically generated">
            <a:extLst>
              <a:ext uri="{FF2B5EF4-FFF2-40B4-BE49-F238E27FC236}">
                <a16:creationId xmlns:a16="http://schemas.microsoft.com/office/drawing/2014/main" id="{39BFB1E7-81F5-B34E-9121-834CFA37F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255" y="42718"/>
            <a:ext cx="3517900" cy="5207000"/>
          </a:xfrm>
          <a:prstGeom prst="rect">
            <a:avLst/>
          </a:prstGeom>
        </p:spPr>
      </p:pic>
      <p:pic>
        <p:nvPicPr>
          <p:cNvPr id="9" name="Picture 8" descr="A person holding string in her hands&#10;&#10;Description automatically generated">
            <a:extLst>
              <a:ext uri="{FF2B5EF4-FFF2-40B4-BE49-F238E27FC236}">
                <a16:creationId xmlns:a16="http://schemas.microsoft.com/office/drawing/2014/main" id="{B63099F8-7FC6-BA49-988E-EBA08C4C5D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855" y="3006090"/>
            <a:ext cx="2565400" cy="3771900"/>
          </a:xfrm>
          <a:prstGeom prst="rect">
            <a:avLst/>
          </a:prstGeom>
        </p:spPr>
      </p:pic>
      <p:pic>
        <p:nvPicPr>
          <p:cNvPr id="11" name="Picture 10" descr="A person in a pink coat&#10;&#10;Description automatically generated">
            <a:extLst>
              <a:ext uri="{FF2B5EF4-FFF2-40B4-BE49-F238E27FC236}">
                <a16:creationId xmlns:a16="http://schemas.microsoft.com/office/drawing/2014/main" id="{74232D38-8BB8-894D-8200-C3CA168324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359" y="1979549"/>
            <a:ext cx="3060700" cy="37973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DFC1676-0927-9847-8263-EFC25B84EBAA}"/>
              </a:ext>
            </a:extLst>
          </p:cNvPr>
          <p:cNvSpPr txBox="1"/>
          <p:nvPr/>
        </p:nvSpPr>
        <p:spPr>
          <a:xfrm>
            <a:off x="6525491" y="5611091"/>
            <a:ext cx="32293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Miss Honey (Matilda) </a:t>
            </a:r>
          </a:p>
          <a:p>
            <a:r>
              <a:rPr lang="en-US" dirty="0"/>
              <a:t>and Janine (Abbot Elementary)</a:t>
            </a:r>
          </a:p>
        </p:txBody>
      </p:sp>
    </p:spTree>
    <p:extLst>
      <p:ext uri="{BB962C8B-B14F-4D97-AF65-F5344CB8AC3E}">
        <p14:creationId xmlns:p14="http://schemas.microsoft.com/office/powerpoint/2010/main" val="39222043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21691-2BAF-FB41-A0E5-4AFD85168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Mrs. Time</a:t>
            </a:r>
          </a:p>
        </p:txBody>
      </p:sp>
      <p:pic>
        <p:nvPicPr>
          <p:cNvPr id="7" name="Picture 6" descr="A person in a gold dress&#10;&#10;Description automatically generated">
            <a:extLst>
              <a:ext uri="{FF2B5EF4-FFF2-40B4-BE49-F238E27FC236}">
                <a16:creationId xmlns:a16="http://schemas.microsoft.com/office/drawing/2014/main" id="{F7E5D021-E0EF-FC4E-9238-053D399CAB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271" y="0"/>
            <a:ext cx="2233107" cy="4023361"/>
          </a:xfrm>
          <a:prstGeom prst="rect">
            <a:avLst/>
          </a:prstGeom>
        </p:spPr>
      </p:pic>
      <p:pic>
        <p:nvPicPr>
          <p:cNvPr id="9" name="Picture 8" descr="A person in a pink dress&#10;&#10;Description automatically generated">
            <a:extLst>
              <a:ext uri="{FF2B5EF4-FFF2-40B4-BE49-F238E27FC236}">
                <a16:creationId xmlns:a16="http://schemas.microsoft.com/office/drawing/2014/main" id="{945E7F2A-EBE0-7748-B9C4-70A651EB9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77" y="1709928"/>
            <a:ext cx="3644900" cy="5067300"/>
          </a:xfrm>
          <a:prstGeom prst="rect">
            <a:avLst/>
          </a:prstGeom>
        </p:spPr>
      </p:pic>
      <p:pic>
        <p:nvPicPr>
          <p:cNvPr id="11" name="Picture 10" descr="A green dress with a fur collar&#10;&#10;Description automatically generated">
            <a:extLst>
              <a:ext uri="{FF2B5EF4-FFF2-40B4-BE49-F238E27FC236}">
                <a16:creationId xmlns:a16="http://schemas.microsoft.com/office/drawing/2014/main" id="{079E9673-35BE-0148-9056-1F7A05FC5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5370" y="393192"/>
            <a:ext cx="3995421" cy="4023361"/>
          </a:xfrm>
          <a:prstGeom prst="rect">
            <a:avLst/>
          </a:prstGeom>
        </p:spPr>
      </p:pic>
      <p:pic>
        <p:nvPicPr>
          <p:cNvPr id="5" name="Content Placeholder 4" descr="A person in a red dress&#10;&#10;Description automatically generated">
            <a:extLst>
              <a:ext uri="{FF2B5EF4-FFF2-40B4-BE49-F238E27FC236}">
                <a16:creationId xmlns:a16="http://schemas.microsoft.com/office/drawing/2014/main" id="{48C97A99-F81A-D44C-939A-DD1A6ABF5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334460" y="3026664"/>
            <a:ext cx="2614506" cy="376713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E9D403-7E6D-9F4D-86C8-CBD159E0C68E}"/>
              </a:ext>
            </a:extLst>
          </p:cNvPr>
          <p:cNvSpPr txBox="1"/>
          <p:nvPr/>
        </p:nvSpPr>
        <p:spPr>
          <a:xfrm>
            <a:off x="8679051" y="4928461"/>
            <a:ext cx="3246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Cocoon type robe, head wrap</a:t>
            </a:r>
          </a:p>
        </p:txBody>
      </p:sp>
    </p:spTree>
    <p:extLst>
      <p:ext uri="{BB962C8B-B14F-4D97-AF65-F5344CB8AC3E}">
        <p14:creationId xmlns:p14="http://schemas.microsoft.com/office/powerpoint/2010/main" val="627824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76F65-13F4-0446-ABE5-D276ECA22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fabric with dragons on it&#10;&#10;Description automatically generated">
            <a:extLst>
              <a:ext uri="{FF2B5EF4-FFF2-40B4-BE49-F238E27FC236}">
                <a16:creationId xmlns:a16="http://schemas.microsoft.com/office/drawing/2014/main" id="{65A95A06-643A-F642-988F-646E3F91A4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377" y="478125"/>
            <a:ext cx="5899328" cy="4933357"/>
          </a:xfrm>
        </p:spPr>
      </p:pic>
      <p:pic>
        <p:nvPicPr>
          <p:cNvPr id="7" name="Picture 6" descr="A close-up of a fabric&#10;&#10;Description automatically generated">
            <a:extLst>
              <a:ext uri="{FF2B5EF4-FFF2-40B4-BE49-F238E27FC236}">
                <a16:creationId xmlns:a16="http://schemas.microsoft.com/office/drawing/2014/main" id="{A17B0A59-44F9-9043-AD20-136BFADE1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3938" y="478126"/>
            <a:ext cx="5036854" cy="493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571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D9C87-4E43-994D-B3F9-DB5471C5E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Danielle</a:t>
            </a:r>
          </a:p>
        </p:txBody>
      </p:sp>
      <p:pic>
        <p:nvPicPr>
          <p:cNvPr id="5" name="Content Placeholder 4" descr="A person sitting in a chair holding a microphone&#10;&#10;Description automatically generated">
            <a:extLst>
              <a:ext uri="{FF2B5EF4-FFF2-40B4-BE49-F238E27FC236}">
                <a16:creationId xmlns:a16="http://schemas.microsoft.com/office/drawing/2014/main" id="{B96F230C-62C2-5C4F-A07A-41099D8D06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0776" y="120651"/>
            <a:ext cx="2946327" cy="4359608"/>
          </a:xfrm>
        </p:spPr>
      </p:pic>
      <p:pic>
        <p:nvPicPr>
          <p:cNvPr id="9" name="Picture 8" descr="A person smiling at camera&#10;&#10;Description automatically generated">
            <a:extLst>
              <a:ext uri="{FF2B5EF4-FFF2-40B4-BE49-F238E27FC236}">
                <a16:creationId xmlns:a16="http://schemas.microsoft.com/office/drawing/2014/main" id="{E70EA4A2-E75A-ED42-9E33-3ACFA4699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48" y="1709928"/>
            <a:ext cx="3009900" cy="4483100"/>
          </a:xfrm>
          <a:prstGeom prst="rect">
            <a:avLst/>
          </a:prstGeom>
        </p:spPr>
      </p:pic>
      <p:pic>
        <p:nvPicPr>
          <p:cNvPr id="11" name="Picture 10" descr="A person in a dress&#10;&#10;Description automatically generated">
            <a:extLst>
              <a:ext uri="{FF2B5EF4-FFF2-40B4-BE49-F238E27FC236}">
                <a16:creationId xmlns:a16="http://schemas.microsoft.com/office/drawing/2014/main" id="{183ADC35-1F91-A24A-8914-BC313AA94B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829" y="120650"/>
            <a:ext cx="3162300" cy="5842000"/>
          </a:xfrm>
          <a:prstGeom prst="rect">
            <a:avLst/>
          </a:prstGeom>
        </p:spPr>
      </p:pic>
      <p:pic>
        <p:nvPicPr>
          <p:cNvPr id="13" name="Picture 12" descr="A person in a floral dress&#10;&#10;Description automatically generated">
            <a:extLst>
              <a:ext uri="{FF2B5EF4-FFF2-40B4-BE49-F238E27FC236}">
                <a16:creationId xmlns:a16="http://schemas.microsoft.com/office/drawing/2014/main" id="{6BDA3F1F-BF8F-0C4F-9CE4-A1E499FC04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432" y="2236748"/>
            <a:ext cx="2545922" cy="43596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F94EBA8-BED8-8E49-B27D-FCD9B62ADF7A}"/>
              </a:ext>
            </a:extLst>
          </p:cNvPr>
          <p:cNvSpPr txBox="1"/>
          <p:nvPr/>
        </p:nvSpPr>
        <p:spPr>
          <a:xfrm>
            <a:off x="9010776" y="4590211"/>
            <a:ext cx="29508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Julie Chen, Georgia </a:t>
            </a:r>
          </a:p>
          <a:p>
            <a:r>
              <a:rPr lang="en-US" dirty="0" err="1"/>
              <a:t>Hardstark</a:t>
            </a:r>
            <a:r>
              <a:rPr lang="en-US" dirty="0"/>
              <a:t>, Karen Kilgariff.</a:t>
            </a:r>
          </a:p>
          <a:p>
            <a:endParaRPr lang="en-US" dirty="0"/>
          </a:p>
          <a:p>
            <a:r>
              <a:rPr lang="en-US" dirty="0"/>
              <a:t>Bright colors, bold patterns </a:t>
            </a:r>
          </a:p>
        </p:txBody>
      </p:sp>
    </p:spTree>
    <p:extLst>
      <p:ext uri="{BB962C8B-B14F-4D97-AF65-F5344CB8AC3E}">
        <p14:creationId xmlns:p14="http://schemas.microsoft.com/office/powerpoint/2010/main" val="23623836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06FA2-E603-2F4C-8B3A-0AD1B7CD7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Dr. Ehrin</a:t>
            </a:r>
          </a:p>
        </p:txBody>
      </p:sp>
      <p:pic>
        <p:nvPicPr>
          <p:cNvPr id="5" name="Content Placeholder 4" descr="A person sitting in a library talking to a person&#10;&#10;Description automatically generated">
            <a:extLst>
              <a:ext uri="{FF2B5EF4-FFF2-40B4-BE49-F238E27FC236}">
                <a16:creationId xmlns:a16="http://schemas.microsoft.com/office/drawing/2014/main" id="{2BE0EB4F-671E-9049-A3BD-D350B73335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6209" y="2820255"/>
            <a:ext cx="3559582" cy="3767138"/>
          </a:xfrm>
        </p:spPr>
      </p:pic>
      <p:pic>
        <p:nvPicPr>
          <p:cNvPr id="7" name="Picture 6" descr="A person wearing glasses and a blue lanyard&#10;&#10;Description automatically generated">
            <a:extLst>
              <a:ext uri="{FF2B5EF4-FFF2-40B4-BE49-F238E27FC236}">
                <a16:creationId xmlns:a16="http://schemas.microsoft.com/office/drawing/2014/main" id="{60FC0371-096E-9E41-9095-C9E6EA498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02735"/>
            <a:ext cx="4140200" cy="3505200"/>
          </a:xfrm>
          <a:prstGeom prst="rect">
            <a:avLst/>
          </a:prstGeom>
        </p:spPr>
      </p:pic>
      <p:pic>
        <p:nvPicPr>
          <p:cNvPr id="9" name="Picture 8" descr="A person sitting in a chair with a clipboard&#10;&#10;Description automatically generated">
            <a:extLst>
              <a:ext uri="{FF2B5EF4-FFF2-40B4-BE49-F238E27FC236}">
                <a16:creationId xmlns:a16="http://schemas.microsoft.com/office/drawing/2014/main" id="{A870C837-9D3C-8846-A2F5-240EDB791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2499" y="270607"/>
            <a:ext cx="4457956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785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C8D5D-3EF8-7746-9990-4EFCF229C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Pastor Bruno</a:t>
            </a:r>
          </a:p>
        </p:txBody>
      </p:sp>
      <p:pic>
        <p:nvPicPr>
          <p:cNvPr id="5" name="Content Placeholder 4" descr="A person in a black suit&#10;&#10;Description automatically generated">
            <a:extLst>
              <a:ext uri="{FF2B5EF4-FFF2-40B4-BE49-F238E27FC236}">
                <a16:creationId xmlns:a16="http://schemas.microsoft.com/office/drawing/2014/main" id="{E12F626F-6B05-6347-9CC8-67842EC9A2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8420" y="66308"/>
            <a:ext cx="2960652" cy="3767138"/>
          </a:xfrm>
        </p:spPr>
      </p:pic>
      <p:pic>
        <p:nvPicPr>
          <p:cNvPr id="7" name="Picture 6" descr="A person in a suit holding a book&#10;&#10;Description automatically generated">
            <a:extLst>
              <a:ext uri="{FF2B5EF4-FFF2-40B4-BE49-F238E27FC236}">
                <a16:creationId xmlns:a16="http://schemas.microsoft.com/office/drawing/2014/main" id="{58BD2B11-C2D4-1B48-A3BE-016D5185E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9884" y="557879"/>
            <a:ext cx="2708715" cy="4014121"/>
          </a:xfrm>
          <a:prstGeom prst="rect">
            <a:avLst/>
          </a:prstGeom>
        </p:spPr>
      </p:pic>
      <p:pic>
        <p:nvPicPr>
          <p:cNvPr id="9" name="Picture 8" descr="A person in a black suit&#10;&#10;Description automatically generated">
            <a:extLst>
              <a:ext uri="{FF2B5EF4-FFF2-40B4-BE49-F238E27FC236}">
                <a16:creationId xmlns:a16="http://schemas.microsoft.com/office/drawing/2014/main" id="{A884D8F0-180E-C045-8404-DD8AEDB62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236" y="1668590"/>
            <a:ext cx="3330813" cy="3606795"/>
          </a:xfrm>
          <a:prstGeom prst="rect">
            <a:avLst/>
          </a:prstGeom>
        </p:spPr>
      </p:pic>
      <p:pic>
        <p:nvPicPr>
          <p:cNvPr id="11" name="Picture 10" descr="A person in a suit standing at a podium&#10;&#10;Description automatically generated">
            <a:extLst>
              <a:ext uri="{FF2B5EF4-FFF2-40B4-BE49-F238E27FC236}">
                <a16:creationId xmlns:a16="http://schemas.microsoft.com/office/drawing/2014/main" id="{B8249487-5FD4-854C-B608-2999ECC66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5186" y="3798276"/>
            <a:ext cx="4464698" cy="30597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481A5C4-82FF-6545-9A66-7BC21ABD9705}"/>
              </a:ext>
            </a:extLst>
          </p:cNvPr>
          <p:cNvSpPr txBox="1"/>
          <p:nvPr/>
        </p:nvSpPr>
        <p:spPr>
          <a:xfrm>
            <a:off x="117231" y="5838092"/>
            <a:ext cx="3968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Black pastor shirt with collar, gray suit</a:t>
            </a:r>
          </a:p>
        </p:txBody>
      </p:sp>
    </p:spTree>
    <p:extLst>
      <p:ext uri="{BB962C8B-B14F-4D97-AF65-F5344CB8AC3E}">
        <p14:creationId xmlns:p14="http://schemas.microsoft.com/office/powerpoint/2010/main" val="17232464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AA0C-C3C4-4340-A124-5BB270572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Chicago Police officers</a:t>
            </a:r>
          </a:p>
        </p:txBody>
      </p:sp>
      <p:pic>
        <p:nvPicPr>
          <p:cNvPr id="5" name="Content Placeholder 4" descr="A person in uniform saluting&#10;&#10;Description automatically generated">
            <a:extLst>
              <a:ext uri="{FF2B5EF4-FFF2-40B4-BE49-F238E27FC236}">
                <a16:creationId xmlns:a16="http://schemas.microsoft.com/office/drawing/2014/main" id="{9A75DE93-427C-C748-97D3-6157D8E1DD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60162" y="2462068"/>
            <a:ext cx="2994991" cy="3767138"/>
          </a:xfrm>
        </p:spPr>
      </p:pic>
      <p:pic>
        <p:nvPicPr>
          <p:cNvPr id="7" name="Picture 6" descr="A person in a uniform with a mask on his face&#10;&#10;Description automatically generated">
            <a:extLst>
              <a:ext uri="{FF2B5EF4-FFF2-40B4-BE49-F238E27FC236}">
                <a16:creationId xmlns:a16="http://schemas.microsoft.com/office/drawing/2014/main" id="{C1E1D271-068A-E241-A39E-F8295CAD5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24869"/>
            <a:ext cx="3035300" cy="4483100"/>
          </a:xfrm>
          <a:prstGeom prst="rect">
            <a:avLst/>
          </a:prstGeom>
        </p:spPr>
      </p:pic>
      <p:pic>
        <p:nvPicPr>
          <p:cNvPr id="9" name="Picture 8" descr="A person in a police uniform&#10;&#10;Description automatically generated">
            <a:extLst>
              <a:ext uri="{FF2B5EF4-FFF2-40B4-BE49-F238E27FC236}">
                <a16:creationId xmlns:a16="http://schemas.microsoft.com/office/drawing/2014/main" id="{FFBD0F0B-DB7A-9843-A771-DF5817745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0015" y="94278"/>
            <a:ext cx="2743200" cy="2260600"/>
          </a:xfrm>
          <a:prstGeom prst="rect">
            <a:avLst/>
          </a:prstGeom>
        </p:spPr>
      </p:pic>
      <p:pic>
        <p:nvPicPr>
          <p:cNvPr id="11" name="Picture 10" descr="A group of police officers wearing face masks&#10;&#10;Description automatically generated">
            <a:extLst>
              <a:ext uri="{FF2B5EF4-FFF2-40B4-BE49-F238E27FC236}">
                <a16:creationId xmlns:a16="http://schemas.microsoft.com/office/drawing/2014/main" id="{7000F93E-C17A-1449-9A26-C8E299F89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6565" y="2315369"/>
            <a:ext cx="48133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9823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05E06-3ECA-574A-A12D-5FAC94725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Srta. O’Brien</a:t>
            </a:r>
          </a:p>
        </p:txBody>
      </p:sp>
      <p:pic>
        <p:nvPicPr>
          <p:cNvPr id="5" name="Content Placeholder 4" descr="A person holding a pencil and looking down&#10;&#10;Description automatically generated">
            <a:extLst>
              <a:ext uri="{FF2B5EF4-FFF2-40B4-BE49-F238E27FC236}">
                <a16:creationId xmlns:a16="http://schemas.microsoft.com/office/drawing/2014/main" id="{1EB6F22F-73A4-784F-8FCE-E9E73B6D95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41683" y="375228"/>
            <a:ext cx="3933335" cy="3767138"/>
          </a:xfrm>
        </p:spPr>
      </p:pic>
      <p:pic>
        <p:nvPicPr>
          <p:cNvPr id="7" name="Picture 6" descr="A person wearing a green and gold scarf&#10;&#10;Description automatically generated">
            <a:extLst>
              <a:ext uri="{FF2B5EF4-FFF2-40B4-BE49-F238E27FC236}">
                <a16:creationId xmlns:a16="http://schemas.microsoft.com/office/drawing/2014/main" id="{138E5772-DE68-444E-9E33-F91A3FAA90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9042" y="0"/>
            <a:ext cx="2458669" cy="3759200"/>
          </a:xfrm>
          <a:prstGeom prst="rect">
            <a:avLst/>
          </a:prstGeom>
        </p:spPr>
      </p:pic>
      <p:pic>
        <p:nvPicPr>
          <p:cNvPr id="9" name="Picture 8" descr="A person in a pink coat&#10;&#10;Description automatically generated">
            <a:extLst>
              <a:ext uri="{FF2B5EF4-FFF2-40B4-BE49-F238E27FC236}">
                <a16:creationId xmlns:a16="http://schemas.microsoft.com/office/drawing/2014/main" id="{52146607-D9E1-934C-9A76-44458965E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112" y="1709928"/>
            <a:ext cx="4495800" cy="37592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BA967C-F159-CF4B-B84F-7C01ADA9D03A}"/>
              </a:ext>
            </a:extLst>
          </p:cNvPr>
          <p:cNvSpPr txBox="1"/>
          <p:nvPr/>
        </p:nvSpPr>
        <p:spPr>
          <a:xfrm>
            <a:off x="3059442" y="6444718"/>
            <a:ext cx="6957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Inspo</a:t>
            </a:r>
            <a:r>
              <a:rPr lang="en-US" dirty="0"/>
              <a:t>: Theatre teacher from HSM, every one of my teachers from SIT</a:t>
            </a:r>
          </a:p>
        </p:txBody>
      </p:sp>
    </p:spTree>
    <p:extLst>
      <p:ext uri="{BB962C8B-B14F-4D97-AF65-F5344CB8AC3E}">
        <p14:creationId xmlns:p14="http://schemas.microsoft.com/office/powerpoint/2010/main" val="4151754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2F6F8-3F62-A540-AF66-1778322D8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black t-shirt with a graphic design on it&#10;&#10;Description automatically generated">
            <a:extLst>
              <a:ext uri="{FF2B5EF4-FFF2-40B4-BE49-F238E27FC236}">
                <a16:creationId xmlns:a16="http://schemas.microsoft.com/office/drawing/2014/main" id="{E7F285AC-C168-3C4A-936D-1BCF6553E9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2208" y="662453"/>
            <a:ext cx="4456922" cy="4993470"/>
          </a:xfrm>
        </p:spPr>
      </p:pic>
      <p:pic>
        <p:nvPicPr>
          <p:cNvPr id="7" name="Picture 6" descr="A person with tattoos on her body&#10;&#10;Description automatically generated">
            <a:extLst>
              <a:ext uri="{FF2B5EF4-FFF2-40B4-BE49-F238E27FC236}">
                <a16:creationId xmlns:a16="http://schemas.microsoft.com/office/drawing/2014/main" id="{7E42A4C9-4DAE-E84A-A933-91D6B69F8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7792" y="58994"/>
            <a:ext cx="3870165" cy="3816875"/>
          </a:xfrm>
          <a:prstGeom prst="rect">
            <a:avLst/>
          </a:prstGeom>
        </p:spPr>
      </p:pic>
      <p:pic>
        <p:nvPicPr>
          <p:cNvPr id="9" name="Picture 8" descr="A row of different colored socks&#10;&#10;Description automatically generated">
            <a:extLst>
              <a:ext uri="{FF2B5EF4-FFF2-40B4-BE49-F238E27FC236}">
                <a16:creationId xmlns:a16="http://schemas.microsoft.com/office/drawing/2014/main" id="{B730D545-7C21-DC42-895D-EF7D29D265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7929" y="4026309"/>
            <a:ext cx="2271515" cy="2865854"/>
          </a:xfrm>
          <a:prstGeom prst="rect">
            <a:avLst/>
          </a:prstGeom>
        </p:spPr>
      </p:pic>
      <p:pic>
        <p:nvPicPr>
          <p:cNvPr id="11" name="Picture 10" descr="A pair of red sneakers&#10;&#10;Description automatically generated">
            <a:extLst>
              <a:ext uri="{FF2B5EF4-FFF2-40B4-BE49-F238E27FC236}">
                <a16:creationId xmlns:a16="http://schemas.microsoft.com/office/drawing/2014/main" id="{792B248E-0222-8944-82B3-7F8246765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7606" y="4026309"/>
            <a:ext cx="3658993" cy="2750922"/>
          </a:xfrm>
          <a:prstGeom prst="rect">
            <a:avLst/>
          </a:prstGeom>
        </p:spPr>
      </p:pic>
      <p:pic>
        <p:nvPicPr>
          <p:cNvPr id="13" name="Picture 12" descr="A person wearing a yellow and black plaid shirt and sunglasses&#10;&#10;Description automatically generated">
            <a:extLst>
              <a:ext uri="{FF2B5EF4-FFF2-40B4-BE49-F238E27FC236}">
                <a16:creationId xmlns:a16="http://schemas.microsoft.com/office/drawing/2014/main" id="{B8404F48-8C58-8448-8ED1-50D50215D4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252" y="259170"/>
            <a:ext cx="2420540" cy="37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83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23F5E-F934-1E48-81F4-A966C42F1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6235" y="897128"/>
            <a:ext cx="5330952" cy="1338072"/>
          </a:xfrm>
        </p:spPr>
        <p:txBody>
          <a:bodyPr/>
          <a:lstStyle/>
          <a:p>
            <a:r>
              <a:rPr lang="en-US" dirty="0"/>
              <a:t>Gym Attire </a:t>
            </a:r>
          </a:p>
        </p:txBody>
      </p:sp>
      <p:pic>
        <p:nvPicPr>
          <p:cNvPr id="5" name="Content Placeholder 4" descr="A pair of black shorts&#10;&#10;Description automatically generated">
            <a:extLst>
              <a:ext uri="{FF2B5EF4-FFF2-40B4-BE49-F238E27FC236}">
                <a16:creationId xmlns:a16="http://schemas.microsoft.com/office/drawing/2014/main" id="{6A8FA501-554A-9345-8EE6-476E7CCE8B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035" y="723900"/>
            <a:ext cx="2616200" cy="2705100"/>
          </a:xfrm>
        </p:spPr>
      </p:pic>
      <p:pic>
        <p:nvPicPr>
          <p:cNvPr id="7" name="Picture 6" descr="A screenshot of a red shirt&#10;&#10;Description automatically generated">
            <a:extLst>
              <a:ext uri="{FF2B5EF4-FFF2-40B4-BE49-F238E27FC236}">
                <a16:creationId xmlns:a16="http://schemas.microsoft.com/office/drawing/2014/main" id="{E56157D0-A65B-0C43-86F0-3881D73D51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7161" y="2662276"/>
            <a:ext cx="3215006" cy="329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684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36687A-72D9-F84E-8993-EBB06010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dress with flowers on it&#10;&#10;Description automatically generated">
            <a:extLst>
              <a:ext uri="{FF2B5EF4-FFF2-40B4-BE49-F238E27FC236}">
                <a16:creationId xmlns:a16="http://schemas.microsoft.com/office/drawing/2014/main" id="{45274E15-8E06-914A-A7E6-46C9403F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6345" y="1532664"/>
            <a:ext cx="3670300" cy="3949700"/>
          </a:xfrm>
          <a:prstGeom prst="rect">
            <a:avLst/>
          </a:prstGeom>
        </p:spPr>
      </p:pic>
      <p:pic>
        <p:nvPicPr>
          <p:cNvPr id="8" name="Content Placeholder 4" descr="A person in a green dress&#10;&#10;Description automatically generated">
            <a:extLst>
              <a:ext uri="{FF2B5EF4-FFF2-40B4-BE49-F238E27FC236}">
                <a16:creationId xmlns:a16="http://schemas.microsoft.com/office/drawing/2014/main" id="{CABD3CFE-8647-CB4A-A652-261DCF5BC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78720" y="400597"/>
            <a:ext cx="2488197" cy="5280894"/>
          </a:xfrm>
        </p:spPr>
      </p:pic>
      <p:pic>
        <p:nvPicPr>
          <p:cNvPr id="12" name="Content Placeholder 11" descr="A close up of a fabric&#10;&#10;Description automatically generated">
            <a:extLst>
              <a:ext uri="{FF2B5EF4-FFF2-40B4-BE49-F238E27FC236}">
                <a16:creationId xmlns:a16="http://schemas.microsoft.com/office/drawing/2014/main" id="{0CAB033E-520E-3346-B99F-65AA98ABC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1671" y="476797"/>
            <a:ext cx="4062599" cy="3767138"/>
          </a:xfrm>
        </p:spPr>
      </p:pic>
      <p:pic>
        <p:nvPicPr>
          <p:cNvPr id="14" name="Picture 13" descr="A pink high heeled shoe with a bow&#10;&#10;Description automatically generated">
            <a:extLst>
              <a:ext uri="{FF2B5EF4-FFF2-40B4-BE49-F238E27FC236}">
                <a16:creationId xmlns:a16="http://schemas.microsoft.com/office/drawing/2014/main" id="{18B1AAF7-7CB7-E448-8997-8DC84F399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208" y="3507514"/>
            <a:ext cx="3822521" cy="3275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26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6E0F3-4D3E-E945-861D-23E718F41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Katherine Blake </a:t>
            </a:r>
          </a:p>
        </p:txBody>
      </p:sp>
      <p:pic>
        <p:nvPicPr>
          <p:cNvPr id="5" name="Content Placeholder 4" descr="A person standing in a room&#10;&#10;Description automatically generated">
            <a:extLst>
              <a:ext uri="{FF2B5EF4-FFF2-40B4-BE49-F238E27FC236}">
                <a16:creationId xmlns:a16="http://schemas.microsoft.com/office/drawing/2014/main" id="{5A59E7A4-9438-774C-A2A1-DE2DA75EDD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45431"/>
            <a:ext cx="2668847" cy="3767138"/>
          </a:xfrm>
        </p:spPr>
      </p:pic>
      <p:pic>
        <p:nvPicPr>
          <p:cNvPr id="7" name="Picture 6" descr="A person wearing a green suit&#10;&#10;Description automatically generated">
            <a:extLst>
              <a:ext uri="{FF2B5EF4-FFF2-40B4-BE49-F238E27FC236}">
                <a16:creationId xmlns:a16="http://schemas.microsoft.com/office/drawing/2014/main" id="{DE76EFA8-9632-8241-BDC2-E91BCFB4D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51" y="512762"/>
            <a:ext cx="1854200" cy="5156200"/>
          </a:xfrm>
          <a:prstGeom prst="rect">
            <a:avLst/>
          </a:prstGeom>
        </p:spPr>
      </p:pic>
      <p:pic>
        <p:nvPicPr>
          <p:cNvPr id="17" name="Picture 16" descr="A person in a green suit&#10;&#10;Description automatically generated">
            <a:extLst>
              <a:ext uri="{FF2B5EF4-FFF2-40B4-BE49-F238E27FC236}">
                <a16:creationId xmlns:a16="http://schemas.microsoft.com/office/drawing/2014/main" id="{DFED6D85-F708-E846-A981-80C17A819B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121" y="3090862"/>
            <a:ext cx="2378913" cy="3767138"/>
          </a:xfrm>
          <a:prstGeom prst="rect">
            <a:avLst/>
          </a:prstGeom>
        </p:spPr>
      </p:pic>
      <p:pic>
        <p:nvPicPr>
          <p:cNvPr id="19" name="Picture 18" descr="A group of women in different outfits&#10;&#10;Description automatically generated">
            <a:extLst>
              <a:ext uri="{FF2B5EF4-FFF2-40B4-BE49-F238E27FC236}">
                <a16:creationId xmlns:a16="http://schemas.microsoft.com/office/drawing/2014/main" id="{3A40C809-0B53-F844-A43E-5186CE2D67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7473" y="2441448"/>
            <a:ext cx="5272532" cy="434848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E0E356E-6FFE-C44D-A1CF-A9D7E72390D9}"/>
              </a:ext>
            </a:extLst>
          </p:cNvPr>
          <p:cNvSpPr txBox="1"/>
          <p:nvPr/>
        </p:nvSpPr>
        <p:spPr>
          <a:xfrm>
            <a:off x="6721651" y="720317"/>
            <a:ext cx="432669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Very put together, businesswoman, </a:t>
            </a:r>
          </a:p>
          <a:p>
            <a:r>
              <a:rPr lang="en-US" dirty="0"/>
              <a:t>strong and confident</a:t>
            </a:r>
          </a:p>
          <a:p>
            <a:endParaRPr lang="en-US" dirty="0"/>
          </a:p>
          <a:p>
            <a:r>
              <a:rPr lang="en-US" dirty="0" err="1"/>
              <a:t>Inspo</a:t>
            </a:r>
            <a:r>
              <a:rPr lang="en-US" dirty="0"/>
              <a:t>: Kate Middleton, AOC, Leslie </a:t>
            </a:r>
            <a:r>
              <a:rPr lang="en-US" dirty="0" err="1"/>
              <a:t>Knope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90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8B542-AD5B-5F4E-A2A6-7F3492ADF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person in white suit&#10;&#10;Description automatically generated">
            <a:extLst>
              <a:ext uri="{FF2B5EF4-FFF2-40B4-BE49-F238E27FC236}">
                <a16:creationId xmlns:a16="http://schemas.microsoft.com/office/drawing/2014/main" id="{235E6ABA-4782-5145-B3CC-5D6F58B48C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112" y="649414"/>
            <a:ext cx="2797048" cy="5634871"/>
          </a:xfrm>
        </p:spPr>
      </p:pic>
    </p:spTree>
    <p:extLst>
      <p:ext uri="{BB962C8B-B14F-4D97-AF65-F5344CB8AC3E}">
        <p14:creationId xmlns:p14="http://schemas.microsoft.com/office/powerpoint/2010/main" val="2650577480"/>
      </p:ext>
    </p:extLst>
  </p:cSld>
  <p:clrMapOvr>
    <a:masterClrMapping/>
  </p:clrMapOvr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{86D1BE78-8840-2345-B760-87DAA6C9E659}tf16401378</Template>
  <TotalTime>4522</TotalTime>
  <Words>358</Words>
  <Application>Microsoft Macintosh PowerPoint</Application>
  <PresentationFormat>Widescreen</PresentationFormat>
  <Paragraphs>77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1" baseType="lpstr">
      <vt:lpstr>Arial</vt:lpstr>
      <vt:lpstr>Bierstadt</vt:lpstr>
      <vt:lpstr>Calibri</vt:lpstr>
      <vt:lpstr>GestaltVTI</vt:lpstr>
      <vt:lpstr>Freaky Friday </vt:lpstr>
      <vt:lpstr>Ellie Blake </vt:lpstr>
      <vt:lpstr>PowerPoint Presentation</vt:lpstr>
      <vt:lpstr>PowerPoint Presentation</vt:lpstr>
      <vt:lpstr>PowerPoint Presentation</vt:lpstr>
      <vt:lpstr>Gym Attire </vt:lpstr>
      <vt:lpstr>PowerPoint Presentation</vt:lpstr>
      <vt:lpstr>Katherine Blake </vt:lpstr>
      <vt:lpstr>PowerPoint Presentation</vt:lpstr>
      <vt:lpstr>PowerPoint Presentation</vt:lpstr>
      <vt:lpstr>PowerPoint Presentation</vt:lpstr>
      <vt:lpstr>Fletcher Blake</vt:lpstr>
      <vt:lpstr>Mike</vt:lpstr>
      <vt:lpstr>PowerPoint Presentation</vt:lpstr>
      <vt:lpstr>PowerPoint Presentation</vt:lpstr>
      <vt:lpstr>Hannah</vt:lpstr>
      <vt:lpstr>PowerPoint Presentation</vt:lpstr>
      <vt:lpstr>Gretchen</vt:lpstr>
      <vt:lpstr>PowerPoint Presentation</vt:lpstr>
      <vt:lpstr>Adam</vt:lpstr>
      <vt:lpstr>Savannah</vt:lpstr>
      <vt:lpstr>PowerPoint Presentation</vt:lpstr>
      <vt:lpstr>PowerPoint Presentation</vt:lpstr>
      <vt:lpstr>PowerPoint Presentation</vt:lpstr>
      <vt:lpstr>Laurel/ Wells</vt:lpstr>
      <vt:lpstr>Wells</vt:lpstr>
      <vt:lpstr>Laurel</vt:lpstr>
      <vt:lpstr>Parker </vt:lpstr>
      <vt:lpstr>Louis</vt:lpstr>
      <vt:lpstr>PowerPoint Presentation</vt:lpstr>
      <vt:lpstr>Caterers</vt:lpstr>
      <vt:lpstr>Torrey</vt:lpstr>
      <vt:lpstr>PowerPoint Presentation</vt:lpstr>
      <vt:lpstr>Grandpa Gordon</vt:lpstr>
      <vt:lpstr>Grandma Helene</vt:lpstr>
      <vt:lpstr>PowerPoint Presentation</vt:lpstr>
      <vt:lpstr>PowerPoint Presentation</vt:lpstr>
      <vt:lpstr>Ms. Meyers</vt:lpstr>
      <vt:lpstr>Mr. Blumen</vt:lpstr>
      <vt:lpstr>Mrs. Luckenbill</vt:lpstr>
      <vt:lpstr>Mrs. Time</vt:lpstr>
      <vt:lpstr>PowerPoint Presentation</vt:lpstr>
      <vt:lpstr>Danielle</vt:lpstr>
      <vt:lpstr>Dr. Ehrin</vt:lpstr>
      <vt:lpstr>Pastor Bruno</vt:lpstr>
      <vt:lpstr>Chicago Police officers</vt:lpstr>
      <vt:lpstr>Srta. O’Brien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Freaky Friday </dc:title>
  <dc:creator>Microsoft Office User</dc:creator>
  <cp:lastModifiedBy>Microsoft Office User</cp:lastModifiedBy>
  <cp:revision>4</cp:revision>
  <dcterms:created xsi:type="dcterms:W3CDTF">2025-05-16T14:20:35Z</dcterms:created>
  <dcterms:modified xsi:type="dcterms:W3CDTF">2025-05-30T16:42:18Z</dcterms:modified>
</cp:coreProperties>
</file>