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6" r:id="rId10"/>
    <p:sldId id="268" r:id="rId11"/>
    <p:sldId id="270" r:id="rId12"/>
    <p:sldId id="269" r:id="rId13"/>
    <p:sldId id="271" r:id="rId14"/>
    <p:sldId id="264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338"/>
    <p:restoredTop sz="94712"/>
  </p:normalViewPr>
  <p:slideViewPr>
    <p:cSldViewPr snapToGrid="0" snapToObjects="1">
      <p:cViewPr varScale="1">
        <p:scale>
          <a:sx n="101" d="100"/>
          <a:sy n="101" d="100"/>
        </p:scale>
        <p:origin x="21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6CFE-CA00-DD4F-BCFD-5C590643E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Heebie</a:t>
            </a:r>
            <a:r>
              <a:rPr lang="en-US" dirty="0"/>
              <a:t> </a:t>
            </a:r>
            <a:r>
              <a:rPr lang="en-US" dirty="0" err="1"/>
              <a:t>Jeebies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31D56-0E5A-6C41-81F9-3C9767D35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 ideas</a:t>
            </a:r>
          </a:p>
        </p:txBody>
      </p:sp>
    </p:spTree>
    <p:extLst>
      <p:ext uri="{BB962C8B-B14F-4D97-AF65-F5344CB8AC3E}">
        <p14:creationId xmlns:p14="http://schemas.microsoft.com/office/powerpoint/2010/main" val="1850730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7CE2-CF99-7E4F-9909-E88E86DA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4 (f): Tony, Kendal, Mrs. Torrance, Morgan, Blake, Student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6ED3-DFA2-AA48-B503-1C7B124C6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94" y="1743918"/>
            <a:ext cx="5362596" cy="493853"/>
          </a:xfrm>
        </p:spPr>
        <p:txBody>
          <a:bodyPr/>
          <a:lstStyle/>
          <a:p>
            <a:r>
              <a:rPr lang="en-US" dirty="0"/>
              <a:t>Tony: Killed by lightning.  Tough and </a:t>
            </a:r>
            <a:r>
              <a:rPr lang="en-US" dirty="0" err="1"/>
              <a:t>Fiesty</a:t>
            </a:r>
            <a:r>
              <a:rPr lang="en-US" dirty="0"/>
              <a:t>.  </a:t>
            </a:r>
          </a:p>
        </p:txBody>
      </p:sp>
      <p:pic>
        <p:nvPicPr>
          <p:cNvPr id="7" name="Picture 6" descr="A person with curly hair and bright earrings&#10;&#10;Description automatically generated">
            <a:extLst>
              <a:ext uri="{FF2B5EF4-FFF2-40B4-BE49-F238E27FC236}">
                <a16:creationId xmlns:a16="http://schemas.microsoft.com/office/drawing/2014/main" id="{A02DC13D-A60A-FB42-8056-17D147F9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48" y="1775395"/>
            <a:ext cx="3316173" cy="3307210"/>
          </a:xfrm>
          <a:prstGeom prst="rect">
            <a:avLst/>
          </a:prstGeom>
        </p:spPr>
      </p:pic>
      <p:pic>
        <p:nvPicPr>
          <p:cNvPr id="9" name="Picture 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DA5D282C-7F6A-2248-A99C-3943F67B8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269" y="1214473"/>
            <a:ext cx="2628731" cy="3868132"/>
          </a:xfrm>
          <a:prstGeom prst="rect">
            <a:avLst/>
          </a:prstGeom>
        </p:spPr>
      </p:pic>
      <p:pic>
        <p:nvPicPr>
          <p:cNvPr id="11" name="Picture 10" descr="A person sitting on a tree&#10;&#10;Description automatically generated">
            <a:extLst>
              <a:ext uri="{FF2B5EF4-FFF2-40B4-BE49-F238E27FC236}">
                <a16:creationId xmlns:a16="http://schemas.microsoft.com/office/drawing/2014/main" id="{58BDE6D2-E457-AD4A-BC2A-36EE31FA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482" y="2314937"/>
            <a:ext cx="3078518" cy="41200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9555FF-2702-BC44-B474-5557C051F783}"/>
              </a:ext>
            </a:extLst>
          </p:cNvPr>
          <p:cNvSpPr txBox="1"/>
          <p:nvPr/>
        </p:nvSpPr>
        <p:spPr>
          <a:xfrm>
            <a:off x="6283857" y="5458861"/>
            <a:ext cx="524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Camp tank top, jean shorts/skirt, flannel, </a:t>
            </a:r>
            <a:r>
              <a:rPr lang="en-US" dirty="0" err="1"/>
              <a:t>keds</a:t>
            </a:r>
            <a:endParaRPr lang="en-US" dirty="0"/>
          </a:p>
        </p:txBody>
      </p:sp>
      <p:pic>
        <p:nvPicPr>
          <p:cNvPr id="16" name="Picture 15" descr="A person with curly hair wearing a denim jacket and jeans&#10;&#10;Description automatically generated">
            <a:extLst>
              <a:ext uri="{FF2B5EF4-FFF2-40B4-BE49-F238E27FC236}">
                <a16:creationId xmlns:a16="http://schemas.microsoft.com/office/drawing/2014/main" id="{9E01D5A1-DA46-574A-9B98-B026FF915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94" y="2102126"/>
            <a:ext cx="2324100" cy="3200400"/>
          </a:xfrm>
          <a:prstGeom prst="rect">
            <a:avLst/>
          </a:prstGeom>
        </p:spPr>
      </p:pic>
      <p:pic>
        <p:nvPicPr>
          <p:cNvPr id="18" name="Picture 17" descr="A pair of jeans and a jacket&#10;&#10;Description automatically generated">
            <a:extLst>
              <a:ext uri="{FF2B5EF4-FFF2-40B4-BE49-F238E27FC236}">
                <a16:creationId xmlns:a16="http://schemas.microsoft.com/office/drawing/2014/main" id="{BBC2AED9-6ACC-5140-B666-3668760AA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26" y="5114082"/>
            <a:ext cx="2360335" cy="15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2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6CC8-0E16-AB47-8214-8ABEB6FB9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9864456" cy="1280890"/>
          </a:xfrm>
        </p:spPr>
        <p:txBody>
          <a:bodyPr/>
          <a:lstStyle/>
          <a:p>
            <a:r>
              <a:rPr lang="en-US" dirty="0"/>
              <a:t>Actor 4: Kendal- ADD sleep mask on forehead and slippers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C4751-D1CE-7645-AE0B-60B6E16AD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46" y="1322630"/>
            <a:ext cx="8915400" cy="3777622"/>
          </a:xfrm>
        </p:spPr>
        <p:txBody>
          <a:bodyPr/>
          <a:lstStyle/>
          <a:p>
            <a:r>
              <a:rPr lang="en-US" dirty="0"/>
              <a:t>Actor 4: Mrs. Torrance</a:t>
            </a:r>
          </a:p>
        </p:txBody>
      </p:sp>
      <p:pic>
        <p:nvPicPr>
          <p:cNvPr id="5" name="Picture 4" descr="A person in overalls looking away&#10;&#10;Description automatically generated">
            <a:extLst>
              <a:ext uri="{FF2B5EF4-FFF2-40B4-BE49-F238E27FC236}">
                <a16:creationId xmlns:a16="http://schemas.microsoft.com/office/drawing/2014/main" id="{907488CD-5CFA-144D-AFCA-E4F2F53C8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8" y="4642543"/>
            <a:ext cx="1535091" cy="1937139"/>
          </a:xfrm>
          <a:prstGeom prst="rect">
            <a:avLst/>
          </a:prstGeom>
        </p:spPr>
      </p:pic>
      <p:pic>
        <p:nvPicPr>
          <p:cNvPr id="7" name="Picture 6" descr="A person holding a baseball bat&#10;&#10;Description automatically generated">
            <a:extLst>
              <a:ext uri="{FF2B5EF4-FFF2-40B4-BE49-F238E27FC236}">
                <a16:creationId xmlns:a16="http://schemas.microsoft.com/office/drawing/2014/main" id="{6AFAF81F-3FF5-4547-B623-A9CC237A3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92" y="1729946"/>
            <a:ext cx="2401595" cy="4075784"/>
          </a:xfrm>
          <a:prstGeom prst="rect">
            <a:avLst/>
          </a:prstGeom>
        </p:spPr>
      </p:pic>
      <p:pic>
        <p:nvPicPr>
          <p:cNvPr id="9" name="Picture 8" descr="A person holding a knife&#10;&#10;Description automatically generated">
            <a:extLst>
              <a:ext uri="{FF2B5EF4-FFF2-40B4-BE49-F238E27FC236}">
                <a16:creationId xmlns:a16="http://schemas.microsoft.com/office/drawing/2014/main" id="{C446BF88-A666-FB47-893F-A3C53DD28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32" y="1833491"/>
            <a:ext cx="3213100" cy="275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55B3D9-F754-364E-AB79-3FDEB2BC5635}"/>
              </a:ext>
            </a:extLst>
          </p:cNvPr>
          <p:cNvSpPr txBox="1"/>
          <p:nvPr/>
        </p:nvSpPr>
        <p:spPr>
          <a:xfrm>
            <a:off x="2278251" y="6075336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turtleneck dickie, green flannel, and brown </a:t>
            </a:r>
            <a:r>
              <a:rPr lang="en-US" dirty="0" err="1"/>
              <a:t>corderoy</a:t>
            </a:r>
            <a:r>
              <a:rPr lang="en-US" dirty="0"/>
              <a:t> overskirt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4722A-7DED-2B41-9674-A5CF4DBFD632}"/>
              </a:ext>
            </a:extLst>
          </p:cNvPr>
          <p:cNvSpPr txBox="1"/>
          <p:nvPr/>
        </p:nvSpPr>
        <p:spPr>
          <a:xfrm>
            <a:off x="6219047" y="1833491"/>
            <a:ext cx="580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Actor 4: Morgan- Popular girl, breaks up with Chris </a:t>
            </a:r>
          </a:p>
        </p:txBody>
      </p:sp>
      <p:pic>
        <p:nvPicPr>
          <p:cNvPr id="13" name="Picture 12" descr="A screenshot of a sports jacket&#10;&#10;Description automatically generated">
            <a:extLst>
              <a:ext uri="{FF2B5EF4-FFF2-40B4-BE49-F238E27FC236}">
                <a16:creationId xmlns:a16="http://schemas.microsoft.com/office/drawing/2014/main" id="{06C06B54-2343-6549-AD48-CC6FA734F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0"/>
          <a:stretch/>
        </p:blipFill>
        <p:spPr>
          <a:xfrm>
            <a:off x="6267124" y="2562307"/>
            <a:ext cx="2652832" cy="2673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59ADB8-39EB-B448-8B12-978E47DF5873}"/>
              </a:ext>
            </a:extLst>
          </p:cNvPr>
          <p:cNvSpPr txBox="1"/>
          <p:nvPr/>
        </p:nvSpPr>
        <p:spPr>
          <a:xfrm>
            <a:off x="8717380" y="2449091"/>
            <a:ext cx="325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Members only/ varsity </a:t>
            </a:r>
          </a:p>
          <a:p>
            <a:r>
              <a:rPr lang="en-US" dirty="0"/>
              <a:t>Jacket- can customize</a:t>
            </a:r>
          </a:p>
        </p:txBody>
      </p:sp>
      <p:pic>
        <p:nvPicPr>
          <p:cNvPr id="16" name="Picture 15" descr="A green and white jacket&#10;&#10;Description automatically generated">
            <a:extLst>
              <a:ext uri="{FF2B5EF4-FFF2-40B4-BE49-F238E27FC236}">
                <a16:creationId xmlns:a16="http://schemas.microsoft.com/office/drawing/2014/main" id="{317B97F9-4363-9F4A-9C8F-FF56BCF3D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679" y="3420412"/>
            <a:ext cx="3213100" cy="22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7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70F0-C1D7-B84A-830A-6C67170E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265700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Actor 5 (f): Jesse, Sydney, Jordan, Frances, Nurse Gill, Logan, Beauty Genie, Counselor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FE05B-4DEB-CC4B-85A1-A7D9CB4A4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37" y="1540189"/>
            <a:ext cx="8915400" cy="3777622"/>
          </a:xfrm>
        </p:spPr>
        <p:txBody>
          <a:bodyPr/>
          <a:lstStyle/>
          <a:p>
            <a:r>
              <a:rPr lang="en-US" dirty="0"/>
              <a:t>Jesse: Dies by choking on marshmallows.  Kind and Genuine. </a:t>
            </a:r>
          </a:p>
        </p:txBody>
      </p:sp>
      <p:pic>
        <p:nvPicPr>
          <p:cNvPr id="5" name="Picture 4" descr="A person in a pink shirt and red skirt&#10;&#10;Description automatically generated">
            <a:extLst>
              <a:ext uri="{FF2B5EF4-FFF2-40B4-BE49-F238E27FC236}">
                <a16:creationId xmlns:a16="http://schemas.microsoft.com/office/drawing/2014/main" id="{2B64462C-EF2C-E348-8731-EA6FAEE5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37" y="2070099"/>
            <a:ext cx="2220726" cy="4168731"/>
          </a:xfrm>
          <a:prstGeom prst="rect">
            <a:avLst/>
          </a:prstGeom>
        </p:spPr>
      </p:pic>
      <p:pic>
        <p:nvPicPr>
          <p:cNvPr id="7" name="Picture 6" descr="Two women holding hands and walking&#10;&#10;Description automatically generated">
            <a:extLst>
              <a:ext uri="{FF2B5EF4-FFF2-40B4-BE49-F238E27FC236}">
                <a16:creationId xmlns:a16="http://schemas.microsoft.com/office/drawing/2014/main" id="{C2972170-6156-A94B-9635-05ACFE78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49" y="2184399"/>
            <a:ext cx="2583113" cy="3642375"/>
          </a:xfrm>
          <a:prstGeom prst="rect">
            <a:avLst/>
          </a:prstGeom>
        </p:spPr>
      </p:pic>
      <p:pic>
        <p:nvPicPr>
          <p:cNvPr id="9" name="Picture 8" descr="A blue and white skirt&#10;&#10;Description automatically generated">
            <a:extLst>
              <a:ext uri="{FF2B5EF4-FFF2-40B4-BE49-F238E27FC236}">
                <a16:creationId xmlns:a16="http://schemas.microsoft.com/office/drawing/2014/main" id="{7F58B7B1-1590-D543-96B0-602410690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15" y="2184400"/>
            <a:ext cx="1819907" cy="3986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4A587-BD05-1C43-A328-C48B1B035B51}"/>
              </a:ext>
            </a:extLst>
          </p:cNvPr>
          <p:cNvSpPr txBox="1"/>
          <p:nvPr/>
        </p:nvSpPr>
        <p:spPr>
          <a:xfrm>
            <a:off x="1638300" y="6333563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Camp </a:t>
            </a:r>
            <a:r>
              <a:rPr lang="en-US" dirty="0" err="1"/>
              <a:t>tshirt</a:t>
            </a:r>
            <a:r>
              <a:rPr lang="en-US" dirty="0"/>
              <a:t>, skirt with big belt, choker necklace, </a:t>
            </a:r>
            <a:r>
              <a:rPr lang="en-US" dirty="0" err="1"/>
              <a:t>keds</a:t>
            </a:r>
            <a:r>
              <a:rPr lang="en-US" dirty="0"/>
              <a:t> </a:t>
            </a:r>
          </a:p>
        </p:txBody>
      </p:sp>
      <p:pic>
        <p:nvPicPr>
          <p:cNvPr id="12" name="Picture 11" descr="A group of women wearing hats and jewelry&#10;&#10;Description automatically generated">
            <a:extLst>
              <a:ext uri="{FF2B5EF4-FFF2-40B4-BE49-F238E27FC236}">
                <a16:creationId xmlns:a16="http://schemas.microsoft.com/office/drawing/2014/main" id="{BADE8526-C3A3-D64B-BEDF-24A13D965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087" y="1633100"/>
            <a:ext cx="3492500" cy="2247900"/>
          </a:xfrm>
          <a:prstGeom prst="rect">
            <a:avLst/>
          </a:prstGeom>
        </p:spPr>
      </p:pic>
      <p:pic>
        <p:nvPicPr>
          <p:cNvPr id="14" name="Picture 13" descr="A person wearing a blue dress and a blue shirt&#10;&#10;Description automatically generated">
            <a:extLst>
              <a:ext uri="{FF2B5EF4-FFF2-40B4-BE49-F238E27FC236}">
                <a16:creationId xmlns:a16="http://schemas.microsoft.com/office/drawing/2014/main" id="{D2BC2EAC-71D6-9346-AD30-1839A3CC9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688" y="3414451"/>
            <a:ext cx="1819907" cy="34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8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B7788-BF5A-714B-BE64-E9EB67B8B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50" y="781050"/>
            <a:ext cx="5334000" cy="558172"/>
          </a:xfrm>
        </p:spPr>
        <p:txBody>
          <a:bodyPr/>
          <a:lstStyle/>
          <a:p>
            <a:r>
              <a:rPr lang="en-US" dirty="0"/>
              <a:t>Actor 5: Jordan – Babysitter.  ADD Hoodie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7304E-4EF5-B041-B819-5AA9DC77FA45}"/>
              </a:ext>
            </a:extLst>
          </p:cNvPr>
          <p:cNvSpPr txBox="1"/>
          <p:nvPr/>
        </p:nvSpPr>
        <p:spPr>
          <a:xfrm>
            <a:off x="5085477" y="148991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Actor 5: Sydney- ADD night gown</a:t>
            </a:r>
          </a:p>
        </p:txBody>
      </p:sp>
      <p:pic>
        <p:nvPicPr>
          <p:cNvPr id="8" name="Picture 7" descr="A person wearing a red shirt&#10;&#10;Description automatically generated">
            <a:extLst>
              <a:ext uri="{FF2B5EF4-FFF2-40B4-BE49-F238E27FC236}">
                <a16:creationId xmlns:a16="http://schemas.microsoft.com/office/drawing/2014/main" id="{A952C12A-4CC9-4E43-B5BA-DF5887ECD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0" y="0"/>
            <a:ext cx="3009900" cy="4971909"/>
          </a:xfrm>
          <a:prstGeom prst="rect">
            <a:avLst/>
          </a:prstGeom>
        </p:spPr>
      </p:pic>
      <p:pic>
        <p:nvPicPr>
          <p:cNvPr id="10" name="Picture 9" descr="A purple hoodie with a person on a boat&#10;&#10;Description automatically generated">
            <a:extLst>
              <a:ext uri="{FF2B5EF4-FFF2-40B4-BE49-F238E27FC236}">
                <a16:creationId xmlns:a16="http://schemas.microsoft.com/office/drawing/2014/main" id="{A1FEB40D-F260-5446-BAB1-B092702C2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0" y="1339222"/>
            <a:ext cx="4051320" cy="4572000"/>
          </a:xfrm>
          <a:prstGeom prst="rect">
            <a:avLst/>
          </a:prstGeom>
        </p:spPr>
      </p:pic>
      <p:pic>
        <p:nvPicPr>
          <p:cNvPr id="12" name="Picture 11" descr="A headband with a nurse hat&#10;&#10;Description automatically generated">
            <a:extLst>
              <a:ext uri="{FF2B5EF4-FFF2-40B4-BE49-F238E27FC236}">
                <a16:creationId xmlns:a16="http://schemas.microsoft.com/office/drawing/2014/main" id="{202918DE-EF0C-E448-B4D3-454EA91FC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84" y="1339222"/>
            <a:ext cx="3492500" cy="359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A26FE5-9FBE-BE4F-9DFF-3A49405CD2C0}"/>
              </a:ext>
            </a:extLst>
          </p:cNvPr>
          <p:cNvSpPr txBox="1"/>
          <p:nvPr/>
        </p:nvSpPr>
        <p:spPr>
          <a:xfrm>
            <a:off x="4749517" y="5491494"/>
            <a:ext cx="641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Actor 5: Nurse Gill- ADD Nurse headband (But in green) </a:t>
            </a:r>
          </a:p>
        </p:txBody>
      </p:sp>
    </p:spTree>
    <p:extLst>
      <p:ext uri="{BB962C8B-B14F-4D97-AF65-F5344CB8AC3E}">
        <p14:creationId xmlns:p14="http://schemas.microsoft.com/office/powerpoint/2010/main" val="210436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4533A-F940-804D-B9C7-C0D00BBF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6: Pat, Casey, Robin, Dad, Counselor 1, Student </a:t>
            </a:r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F614A24E-9959-7341-A839-8FFA5F952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212" y="2961592"/>
            <a:ext cx="1765300" cy="3759200"/>
          </a:xfrm>
        </p:spPr>
      </p:pic>
      <p:pic>
        <p:nvPicPr>
          <p:cNvPr id="7" name="Picture 6" descr="A group of men standing in front of a car&#10;&#10;Description automatically generated">
            <a:extLst>
              <a:ext uri="{FF2B5EF4-FFF2-40B4-BE49-F238E27FC236}">
                <a16:creationId xmlns:a16="http://schemas.microsoft.com/office/drawing/2014/main" id="{CCE2279F-E565-0541-B97A-73C0C7E53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63" y="1240060"/>
            <a:ext cx="4114800" cy="4178300"/>
          </a:xfrm>
          <a:prstGeom prst="rect">
            <a:avLst/>
          </a:prstGeom>
        </p:spPr>
      </p:pic>
      <p:pic>
        <p:nvPicPr>
          <p:cNvPr id="9" name="Picture 8" descr="A person sitting on a couch&#10;&#10;Description automatically generated">
            <a:extLst>
              <a:ext uri="{FF2B5EF4-FFF2-40B4-BE49-F238E27FC236}">
                <a16:creationId xmlns:a16="http://schemas.microsoft.com/office/drawing/2014/main" id="{526BA558-7116-114E-A068-BB8052A8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4975"/>
            <a:ext cx="2764912" cy="2867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FF9C20-F9A3-4C4A-A127-6D44A7653CF7}"/>
              </a:ext>
            </a:extLst>
          </p:cNvPr>
          <p:cNvSpPr txBox="1"/>
          <p:nvPr/>
        </p:nvSpPr>
        <p:spPr>
          <a:xfrm>
            <a:off x="2787883" y="1704975"/>
            <a:ext cx="526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Pat: Dies of hypothermia.  Brainy and verbose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B1511-717A-DD4B-9ED5-544EA96BE69C}"/>
              </a:ext>
            </a:extLst>
          </p:cNvPr>
          <p:cNvSpPr txBox="1"/>
          <p:nvPr/>
        </p:nvSpPr>
        <p:spPr>
          <a:xfrm>
            <a:off x="4873293" y="6034310"/>
            <a:ext cx="7576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Shortest shorts I can get away with, camp shirt with sleeves rolled/ </a:t>
            </a:r>
          </a:p>
          <a:p>
            <a:r>
              <a:rPr lang="en-US" dirty="0"/>
              <a:t>cut into muscle shirt.  80’s socks and converse.</a:t>
            </a:r>
          </a:p>
        </p:txBody>
      </p:sp>
      <p:pic>
        <p:nvPicPr>
          <p:cNvPr id="4" name="Picture 3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9302AA5C-A6B8-8344-B652-A8824E37F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454" y="2200291"/>
            <a:ext cx="2455642" cy="37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0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631BC-A047-2048-A1BE-626B7A5C5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099" y="0"/>
            <a:ext cx="5954713" cy="609600"/>
          </a:xfrm>
        </p:spPr>
        <p:txBody>
          <a:bodyPr/>
          <a:lstStyle/>
          <a:p>
            <a:r>
              <a:rPr lang="en-US" dirty="0"/>
              <a:t>Actor 6: Casey-  Add blond wig in head wrap? </a:t>
            </a:r>
          </a:p>
        </p:txBody>
      </p:sp>
      <p:pic>
        <p:nvPicPr>
          <p:cNvPr id="5" name="Picture 4" descr="A person wearing a pink bonnet&#10;&#10;Description automatically generated">
            <a:extLst>
              <a:ext uri="{FF2B5EF4-FFF2-40B4-BE49-F238E27FC236}">
                <a16:creationId xmlns:a16="http://schemas.microsoft.com/office/drawing/2014/main" id="{F2976F30-2042-324F-BD83-CDEBF8C4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304800"/>
            <a:ext cx="3519488" cy="3331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F03ED-22A3-614D-A1DB-5A68D79A4ED8}"/>
              </a:ext>
            </a:extLst>
          </p:cNvPr>
          <p:cNvSpPr txBox="1"/>
          <p:nvPr/>
        </p:nvSpPr>
        <p:spPr>
          <a:xfrm>
            <a:off x="5287305" y="1108045"/>
            <a:ext cx="408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Actor 6: Robin- Add lab coat/ </a:t>
            </a:r>
            <a:r>
              <a:rPr lang="en-US" dirty="0" err="1"/>
              <a:t>tshirt</a:t>
            </a:r>
            <a:endParaRPr lang="en-US" dirty="0"/>
          </a:p>
        </p:txBody>
      </p:sp>
      <p:pic>
        <p:nvPicPr>
          <p:cNvPr id="8" name="Picture 7" descr="A t-shirt with a dinosaur wearing sunglasses&#10;&#10;Description automatically generated">
            <a:extLst>
              <a:ext uri="{FF2B5EF4-FFF2-40B4-BE49-F238E27FC236}">
                <a16:creationId xmlns:a16="http://schemas.microsoft.com/office/drawing/2014/main" id="{3146E0E9-05EC-234B-AAE5-00EA7D3A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625" y="1607726"/>
            <a:ext cx="3519489" cy="3642548"/>
          </a:xfrm>
          <a:prstGeom prst="rect">
            <a:avLst/>
          </a:prstGeom>
        </p:spPr>
      </p:pic>
      <p:pic>
        <p:nvPicPr>
          <p:cNvPr id="10" name="Picture 9" descr="A colorful coat with a long sleeve&#10;&#10;Description automatically generated">
            <a:extLst>
              <a:ext uri="{FF2B5EF4-FFF2-40B4-BE49-F238E27FC236}">
                <a16:creationId xmlns:a16="http://schemas.microsoft.com/office/drawing/2014/main" id="{3DB4DA9E-BCB8-7540-A42D-F51CE0A9B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114" y="142876"/>
            <a:ext cx="2607886" cy="3929062"/>
          </a:xfrm>
          <a:prstGeom prst="rect">
            <a:avLst/>
          </a:prstGeom>
        </p:spPr>
      </p:pic>
      <p:pic>
        <p:nvPicPr>
          <p:cNvPr id="12" name="Picture 11" descr="A group of yellow gloves&#10;&#10;Description automatically generated">
            <a:extLst>
              <a:ext uri="{FF2B5EF4-FFF2-40B4-BE49-F238E27FC236}">
                <a16:creationId xmlns:a16="http://schemas.microsoft.com/office/drawing/2014/main" id="{A5A93D7A-E224-BC4D-973C-80DB92565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72" y="4202287"/>
            <a:ext cx="2607886" cy="24034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A190DC-220B-184B-AA2B-1C759B4DECD9}"/>
              </a:ext>
            </a:extLst>
          </p:cNvPr>
          <p:cNvSpPr txBox="1"/>
          <p:nvPr/>
        </p:nvSpPr>
        <p:spPr>
          <a:xfrm>
            <a:off x="2008297" y="3689482"/>
            <a:ext cx="4650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Actor 6: Dad- Ned Flanders like.  ADD green Sweater with pink faux collar, Moustache glasses   </a:t>
            </a:r>
          </a:p>
        </p:txBody>
      </p:sp>
      <p:pic>
        <p:nvPicPr>
          <p:cNvPr id="15" name="Picture 14" descr="Cartoon a cartoon of a person waving&#10;&#10;Description automatically generated">
            <a:extLst>
              <a:ext uri="{FF2B5EF4-FFF2-40B4-BE49-F238E27FC236}">
                <a16:creationId xmlns:a16="http://schemas.microsoft.com/office/drawing/2014/main" id="{FC59BF93-B24C-1849-B0D5-9349D992F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33" y="4258221"/>
            <a:ext cx="1856164" cy="2347501"/>
          </a:xfrm>
          <a:prstGeom prst="rect">
            <a:avLst/>
          </a:prstGeom>
        </p:spPr>
      </p:pic>
      <p:pic>
        <p:nvPicPr>
          <p:cNvPr id="17" name="Picture 16" descr="A fake nose and glasses&#10;&#10;Description automatically generated">
            <a:extLst>
              <a:ext uri="{FF2B5EF4-FFF2-40B4-BE49-F238E27FC236}">
                <a16:creationId xmlns:a16="http://schemas.microsoft.com/office/drawing/2014/main" id="{4F15B3AF-BEC3-A248-B4F8-3C5D726A5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310" y="4616008"/>
            <a:ext cx="2180014" cy="21800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8DE418-F158-F241-997E-79D5AD3D14F5}"/>
              </a:ext>
            </a:extLst>
          </p:cNvPr>
          <p:cNvSpPr txBox="1"/>
          <p:nvPr/>
        </p:nvSpPr>
        <p:spPr>
          <a:xfrm>
            <a:off x="4272605" y="5479355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Actor 6: Counselor- Add camp windbreaker</a:t>
            </a:r>
          </a:p>
        </p:txBody>
      </p:sp>
    </p:spTree>
    <p:extLst>
      <p:ext uri="{BB962C8B-B14F-4D97-AF65-F5344CB8AC3E}">
        <p14:creationId xmlns:p14="http://schemas.microsoft.com/office/powerpoint/2010/main" val="299207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FC737-8BAC-2F4C-8001-D7DF8CC5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</a:t>
            </a:r>
          </a:p>
        </p:txBody>
      </p:sp>
      <p:pic>
        <p:nvPicPr>
          <p:cNvPr id="5" name="Content Placeholder 4" descr="A person's head with a silver object on their head&#10;&#10;Description automatically generated">
            <a:extLst>
              <a:ext uri="{FF2B5EF4-FFF2-40B4-BE49-F238E27FC236}">
                <a16:creationId xmlns:a16="http://schemas.microsoft.com/office/drawing/2014/main" id="{A3C295BB-4B00-A049-8108-72E08D908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739" y="2892425"/>
            <a:ext cx="2567200" cy="3778250"/>
          </a:xfrm>
        </p:spPr>
      </p:pic>
      <p:pic>
        <p:nvPicPr>
          <p:cNvPr id="7" name="Picture 6" descr="A black and white mask&#10;&#10;Description automatically generated">
            <a:extLst>
              <a:ext uri="{FF2B5EF4-FFF2-40B4-BE49-F238E27FC236}">
                <a16:creationId xmlns:a16="http://schemas.microsoft.com/office/drawing/2014/main" id="{F5AC626B-A9D1-8141-91D4-6BD333DB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876" y="-171450"/>
            <a:ext cx="4131115" cy="4371975"/>
          </a:xfrm>
          <a:prstGeom prst="rect">
            <a:avLst/>
          </a:prstGeom>
        </p:spPr>
      </p:pic>
      <p:pic>
        <p:nvPicPr>
          <p:cNvPr id="9" name="Picture 8" descr="A white face mask with a white background&#10;&#10;Description automatically generated">
            <a:extLst>
              <a:ext uri="{FF2B5EF4-FFF2-40B4-BE49-F238E27FC236}">
                <a16:creationId xmlns:a16="http://schemas.microsoft.com/office/drawing/2014/main" id="{0A71D6D3-695E-4849-976A-379AF8174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5280"/>
            <a:ext cx="2857500" cy="3422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64CCB-6A34-9746-B72D-AD9215FD7540}"/>
              </a:ext>
            </a:extLst>
          </p:cNvPr>
          <p:cNvSpPr txBox="1"/>
          <p:nvPr/>
        </p:nvSpPr>
        <p:spPr>
          <a:xfrm>
            <a:off x="179384" y="1335553"/>
            <a:ext cx="77556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choices for the final story: </a:t>
            </a:r>
          </a:p>
          <a:p>
            <a:r>
              <a:rPr lang="en-US" dirty="0"/>
              <a:t>1.) Neck gaiters that can be worn as headbands/ around neck with</a:t>
            </a:r>
          </a:p>
          <a:p>
            <a:r>
              <a:rPr lang="en-US" dirty="0"/>
              <a:t> hoodies </a:t>
            </a:r>
          </a:p>
          <a:p>
            <a:r>
              <a:rPr lang="en-US" dirty="0"/>
              <a:t>2.) Full morph face masks like we used in ITT</a:t>
            </a:r>
          </a:p>
          <a:p>
            <a:r>
              <a:rPr lang="en-US" dirty="0"/>
              <a:t>3.) Featureless mask, sort of like we used in ITT</a:t>
            </a:r>
          </a:p>
        </p:txBody>
      </p:sp>
    </p:spTree>
    <p:extLst>
      <p:ext uri="{BB962C8B-B14F-4D97-AF65-F5344CB8AC3E}">
        <p14:creationId xmlns:p14="http://schemas.microsoft.com/office/powerpoint/2010/main" val="225783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2DF58-B40D-A141-A90D-C6AF4244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77AC8A5-7C33-7040-AB39-DF41A24AA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8848" y="2970165"/>
            <a:ext cx="3177229" cy="3805286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4E4FFB7-2632-8C4D-A736-946E511B7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88" y="212726"/>
            <a:ext cx="3340160" cy="3308550"/>
          </a:xfrm>
          <a:prstGeom prst="rect">
            <a:avLst/>
          </a:prstGeom>
        </p:spPr>
      </p:pic>
      <p:pic>
        <p:nvPicPr>
          <p:cNvPr id="9" name="Picture 8" descr="A group of children standing in front of a sign&#10;&#10;Description automatically generated">
            <a:extLst>
              <a:ext uri="{FF2B5EF4-FFF2-40B4-BE49-F238E27FC236}">
                <a16:creationId xmlns:a16="http://schemas.microsoft.com/office/drawing/2014/main" id="{4698919A-68FF-F948-A419-123E95E6C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760" y="3653060"/>
            <a:ext cx="4229100" cy="3289300"/>
          </a:xfrm>
          <a:prstGeom prst="rect">
            <a:avLst/>
          </a:prstGeom>
        </p:spPr>
      </p:pic>
      <p:pic>
        <p:nvPicPr>
          <p:cNvPr id="11" name="Picture 10" descr="A person sitting on a ledge&#10;&#10;Description automatically generated">
            <a:extLst>
              <a:ext uri="{FF2B5EF4-FFF2-40B4-BE49-F238E27FC236}">
                <a16:creationId xmlns:a16="http://schemas.microsoft.com/office/drawing/2014/main" id="{5C23E010-B46D-A345-AD43-1B7AC18B0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0" y="212726"/>
            <a:ext cx="35433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3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B553-F2BB-7B4D-851E-CA7F6A5C8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1 (f) : Charlie, Taylor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9201-E4BA-184A-A0BF-3E4B870A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95" y="1264555"/>
            <a:ext cx="8915400" cy="640445"/>
          </a:xfrm>
        </p:spPr>
        <p:txBody>
          <a:bodyPr/>
          <a:lstStyle/>
          <a:p>
            <a:r>
              <a:rPr lang="en-US" dirty="0"/>
              <a:t>Charlie: Modern.  Not a “bad” kid, but wants to be older than she is.  Challenges Authority.</a:t>
            </a:r>
          </a:p>
        </p:txBody>
      </p:sp>
      <p:pic>
        <p:nvPicPr>
          <p:cNvPr id="5" name="Picture 4" descr="A person wearing a black and white outfit&#10;&#10;Description automatically generated">
            <a:extLst>
              <a:ext uri="{FF2B5EF4-FFF2-40B4-BE49-F238E27FC236}">
                <a16:creationId xmlns:a16="http://schemas.microsoft.com/office/drawing/2014/main" id="{97DFD646-53D0-3548-BBB9-7F17370D5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039" y="1933575"/>
            <a:ext cx="1638300" cy="4597400"/>
          </a:xfrm>
          <a:prstGeom prst="rect">
            <a:avLst/>
          </a:prstGeom>
        </p:spPr>
      </p:pic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698F3CA3-1A8E-604A-BF3D-0461E103E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221" y="3368821"/>
            <a:ext cx="1770444" cy="3047270"/>
          </a:xfrm>
          <a:prstGeom prst="rect">
            <a:avLst/>
          </a:prstGeom>
        </p:spPr>
      </p:pic>
      <p:pic>
        <p:nvPicPr>
          <p:cNvPr id="9" name="Picture 8" descr="A person sitting on a table in front of a bookshelf&#10;&#10;Description automatically generated">
            <a:extLst>
              <a:ext uri="{FF2B5EF4-FFF2-40B4-BE49-F238E27FC236}">
                <a16:creationId xmlns:a16="http://schemas.microsoft.com/office/drawing/2014/main" id="{091DFAD2-8780-FE44-8725-EEBFDA3A2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12" y="1933576"/>
            <a:ext cx="3736934" cy="3659870"/>
          </a:xfrm>
          <a:prstGeom prst="rect">
            <a:avLst/>
          </a:prstGeom>
        </p:spPr>
      </p:pic>
      <p:pic>
        <p:nvPicPr>
          <p:cNvPr id="11" name="Picture 10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6CB71D18-2967-B640-A0FD-80D34A9DF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0129" y="3368821"/>
            <a:ext cx="963686" cy="3168411"/>
          </a:xfrm>
          <a:prstGeom prst="rect">
            <a:avLst/>
          </a:prstGeom>
        </p:spPr>
      </p:pic>
      <p:pic>
        <p:nvPicPr>
          <p:cNvPr id="13" name="Picture 12" descr="A person in a colorful shirt and jean shorts&#10;&#10;Description automatically generated">
            <a:extLst>
              <a:ext uri="{FF2B5EF4-FFF2-40B4-BE49-F238E27FC236}">
                <a16:creationId xmlns:a16="http://schemas.microsoft.com/office/drawing/2014/main" id="{CD6C091E-8D6E-F64E-9084-87D5A5594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44" y="1933575"/>
            <a:ext cx="1847313" cy="4629547"/>
          </a:xfrm>
          <a:prstGeom prst="rect">
            <a:avLst/>
          </a:prstGeom>
        </p:spPr>
      </p:pic>
      <p:pic>
        <p:nvPicPr>
          <p:cNvPr id="15" name="Picture 14" descr="A pair of jackets with different designs&#10;&#10;Description automatically generated">
            <a:extLst>
              <a:ext uri="{FF2B5EF4-FFF2-40B4-BE49-F238E27FC236}">
                <a16:creationId xmlns:a16="http://schemas.microsoft.com/office/drawing/2014/main" id="{59EB2573-5E0F-6745-A522-A3FCC34B9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9354" y="114300"/>
            <a:ext cx="3614695" cy="3024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9E6F54-F6E6-8D4E-8CDF-06937B11DA13}"/>
              </a:ext>
            </a:extLst>
          </p:cNvPr>
          <p:cNvSpPr txBox="1"/>
          <p:nvPr/>
        </p:nvSpPr>
        <p:spPr>
          <a:xfrm>
            <a:off x="2244557" y="5622021"/>
            <a:ext cx="4102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 Martins, probably shops at Hot</a:t>
            </a:r>
          </a:p>
          <a:p>
            <a:r>
              <a:rPr lang="en-US" dirty="0"/>
              <a:t> Topic.  Not goth, but mom would </a:t>
            </a:r>
          </a:p>
          <a:p>
            <a:r>
              <a:rPr lang="en-US" dirty="0"/>
              <a:t>definitely roll her eyes when she </a:t>
            </a:r>
          </a:p>
          <a:p>
            <a:r>
              <a:rPr lang="en-US" dirty="0"/>
              <a:t>comes downstairs.  </a:t>
            </a:r>
          </a:p>
        </p:txBody>
      </p:sp>
    </p:spTree>
    <p:extLst>
      <p:ext uri="{BB962C8B-B14F-4D97-AF65-F5344CB8AC3E}">
        <p14:creationId xmlns:p14="http://schemas.microsoft.com/office/powerpoint/2010/main" val="14902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DA48-9570-6A4F-8A9E-1815234F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72698"/>
            <a:ext cx="10293343" cy="1280890"/>
          </a:xfrm>
        </p:spPr>
        <p:txBody>
          <a:bodyPr/>
          <a:lstStyle/>
          <a:p>
            <a:r>
              <a:rPr lang="en-US" dirty="0"/>
              <a:t>Actor 2 (m): Mickey, Danny, Chris, Courier, Student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A01B0-497C-0C4C-9B98-1226AA5FC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97" y="1465163"/>
            <a:ext cx="8915400" cy="5604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Mickey: Attacked by a bear. </a:t>
            </a:r>
          </a:p>
          <a:p>
            <a:pPr marL="0" indent="0">
              <a:buNone/>
            </a:pPr>
            <a:r>
              <a:rPr lang="en-US" dirty="0"/>
              <a:t>Goofy and Sarcastic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Two men wearing sunglasses and shirts&#10;&#10;Description automatically generated">
            <a:extLst>
              <a:ext uri="{FF2B5EF4-FFF2-40B4-BE49-F238E27FC236}">
                <a16:creationId xmlns:a16="http://schemas.microsoft.com/office/drawing/2014/main" id="{3666B719-4D0E-F04B-80A3-9A21FF01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81" y="1039090"/>
            <a:ext cx="3886892" cy="4269209"/>
          </a:xfrm>
          <a:prstGeom prst="rect">
            <a:avLst/>
          </a:prstGeom>
        </p:spPr>
      </p:pic>
      <p:pic>
        <p:nvPicPr>
          <p:cNvPr id="7" name="Picture 6" descr="A person sitting in a chair holding a flute&#10;&#10;Description automatically generated">
            <a:extLst>
              <a:ext uri="{FF2B5EF4-FFF2-40B4-BE49-F238E27FC236}">
                <a16:creationId xmlns:a16="http://schemas.microsoft.com/office/drawing/2014/main" id="{55E4F497-558F-3D48-A70E-290211174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2362379"/>
            <a:ext cx="2781300" cy="2859769"/>
          </a:xfrm>
          <a:prstGeom prst="rect">
            <a:avLst/>
          </a:prstGeom>
        </p:spPr>
      </p:pic>
      <p:pic>
        <p:nvPicPr>
          <p:cNvPr id="9" name="Picture 8" descr="A person standing in a grass field&#10;&#10;Description automatically generated">
            <a:extLst>
              <a:ext uri="{FF2B5EF4-FFF2-40B4-BE49-F238E27FC236}">
                <a16:creationId xmlns:a16="http://schemas.microsoft.com/office/drawing/2014/main" id="{7D474623-067F-E24B-B151-F69C00FB5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199" y="1039091"/>
            <a:ext cx="2781300" cy="5346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DC44AA-CE8F-2B43-8564-0EE8D451583E}"/>
              </a:ext>
            </a:extLst>
          </p:cNvPr>
          <p:cNvSpPr txBox="1"/>
          <p:nvPr/>
        </p:nvSpPr>
        <p:spPr>
          <a:xfrm>
            <a:off x="1267506" y="5363464"/>
            <a:ext cx="804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Jeans with a cuff, converse, camp shirt under a windbreaker. Back of camp shirt can be cut up from bear attack.  OR 1980’s ripped jeans/</a:t>
            </a:r>
          </a:p>
          <a:p>
            <a:r>
              <a:rPr lang="en-US" dirty="0"/>
              <a:t>Shirt style  </a:t>
            </a:r>
          </a:p>
        </p:txBody>
      </p:sp>
    </p:spTree>
    <p:extLst>
      <p:ext uri="{BB962C8B-B14F-4D97-AF65-F5344CB8AC3E}">
        <p14:creationId xmlns:p14="http://schemas.microsoft.com/office/powerpoint/2010/main" val="4137040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25C9-9A0F-FA4A-B178-8B76A10E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2: Danny </a:t>
            </a:r>
          </a:p>
        </p:txBody>
      </p:sp>
      <p:pic>
        <p:nvPicPr>
          <p:cNvPr id="5" name="Content Placeholder 4" descr="A child in overalls standing in a hallway&#10;&#10;Description automatically generated">
            <a:extLst>
              <a:ext uri="{FF2B5EF4-FFF2-40B4-BE49-F238E27FC236}">
                <a16:creationId xmlns:a16="http://schemas.microsoft.com/office/drawing/2014/main" id="{D26A8770-2146-674D-995B-23E04D6FF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2230" y="146049"/>
            <a:ext cx="2318203" cy="4636406"/>
          </a:xfrm>
        </p:spPr>
      </p:pic>
      <p:pic>
        <p:nvPicPr>
          <p:cNvPr id="7" name="Picture 6" descr="A child wearing a blue sweater&#10;&#10;Description automatically generated">
            <a:extLst>
              <a:ext uri="{FF2B5EF4-FFF2-40B4-BE49-F238E27FC236}">
                <a16:creationId xmlns:a16="http://schemas.microsoft.com/office/drawing/2014/main" id="{5B0F2B3D-E538-DD4B-B613-031B527A5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070" y="146049"/>
            <a:ext cx="3175711" cy="4806951"/>
          </a:xfrm>
          <a:prstGeom prst="rect">
            <a:avLst/>
          </a:prstGeom>
        </p:spPr>
      </p:pic>
      <p:pic>
        <p:nvPicPr>
          <p:cNvPr id="9" name="Picture 8" descr="A child with his mouth open&#10;&#10;Description automatically generated">
            <a:extLst>
              <a:ext uri="{FF2B5EF4-FFF2-40B4-BE49-F238E27FC236}">
                <a16:creationId xmlns:a16="http://schemas.microsoft.com/office/drawing/2014/main" id="{5C05DE37-2E5E-7F40-A713-57041B410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9" y="1264555"/>
            <a:ext cx="4196352" cy="351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ABAAD-06A8-5544-BA74-7357A08CBB5B}"/>
              </a:ext>
            </a:extLst>
          </p:cNvPr>
          <p:cNvSpPr txBox="1"/>
          <p:nvPr/>
        </p:nvSpPr>
        <p:spPr>
          <a:xfrm>
            <a:off x="2396359" y="5580993"/>
            <a:ext cx="783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on red sweater with a faux collar and bib of overalls built onto it</a:t>
            </a:r>
          </a:p>
        </p:txBody>
      </p:sp>
    </p:spTree>
    <p:extLst>
      <p:ext uri="{BB962C8B-B14F-4D97-AF65-F5344CB8AC3E}">
        <p14:creationId xmlns:p14="http://schemas.microsoft.com/office/powerpoint/2010/main" val="323225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7D63-70BA-7B42-A94B-D179000E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2: Chris </a:t>
            </a:r>
          </a:p>
        </p:txBody>
      </p:sp>
      <p:pic>
        <p:nvPicPr>
          <p:cNvPr id="5" name="Content Placeholder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8950CCC6-2FBF-244F-A0B1-3DCBFEB73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791" y="2079894"/>
            <a:ext cx="5130800" cy="2974377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0ECBEC-91EE-D148-A91C-E385FFD79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762395"/>
            <a:ext cx="3860800" cy="306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C3F10D-9378-E74E-9742-14218FA20218}"/>
              </a:ext>
            </a:extLst>
          </p:cNvPr>
          <p:cNvSpPr txBox="1"/>
          <p:nvPr/>
        </p:nvSpPr>
        <p:spPr>
          <a:xfrm>
            <a:off x="4105186" y="110713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Jersey and cap </a:t>
            </a:r>
          </a:p>
        </p:txBody>
      </p:sp>
    </p:spTree>
    <p:extLst>
      <p:ext uri="{BB962C8B-B14F-4D97-AF65-F5344CB8AC3E}">
        <p14:creationId xmlns:p14="http://schemas.microsoft.com/office/powerpoint/2010/main" val="204161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D609-957D-A941-A6F2-A08500D0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 2: Courier</a:t>
            </a:r>
          </a:p>
        </p:txBody>
      </p:sp>
      <p:pic>
        <p:nvPicPr>
          <p:cNvPr id="5" name="Content Placeholder 4" descr="A person in a suit holding a bag&#10;&#10;Description automatically generated">
            <a:extLst>
              <a:ext uri="{FF2B5EF4-FFF2-40B4-BE49-F238E27FC236}">
                <a16:creationId xmlns:a16="http://schemas.microsoft.com/office/drawing/2014/main" id="{5C649C79-F390-7E40-84A6-C92591F2A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2951" y="2067829"/>
            <a:ext cx="3031211" cy="4581525"/>
          </a:xfrm>
        </p:spPr>
      </p:pic>
      <p:pic>
        <p:nvPicPr>
          <p:cNvPr id="7" name="Picture 6" descr="A long purple dress with gold buttons&#10;&#10;Description automatically generated">
            <a:extLst>
              <a:ext uri="{FF2B5EF4-FFF2-40B4-BE49-F238E27FC236}">
                <a16:creationId xmlns:a16="http://schemas.microsoft.com/office/drawing/2014/main" id="{031BBE6B-9149-7E44-B17F-F6CF94A9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77" y="1264555"/>
            <a:ext cx="2933700" cy="5384800"/>
          </a:xfrm>
          <a:prstGeom prst="rect">
            <a:avLst/>
          </a:prstGeom>
        </p:spPr>
      </p:pic>
      <p:pic>
        <p:nvPicPr>
          <p:cNvPr id="9" name="Picture 8" descr="A person in a robe&#10;&#10;Description automatically generated">
            <a:extLst>
              <a:ext uri="{FF2B5EF4-FFF2-40B4-BE49-F238E27FC236}">
                <a16:creationId xmlns:a16="http://schemas.microsoft.com/office/drawing/2014/main" id="{3F9FFDBD-07E4-E54E-BE3A-B0F4E3E15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968" y="1264554"/>
            <a:ext cx="2686392" cy="5358495"/>
          </a:xfrm>
          <a:prstGeom prst="rect">
            <a:avLst/>
          </a:prstGeom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884B6D6C-7B38-CE46-BA1D-6F69D6CE1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53" y="271240"/>
            <a:ext cx="1714500" cy="2908300"/>
          </a:xfrm>
          <a:prstGeom prst="rect">
            <a:avLst/>
          </a:prstGeom>
        </p:spPr>
      </p:pic>
      <p:pic>
        <p:nvPicPr>
          <p:cNvPr id="13" name="Picture 12" descr="A person in a red coat&#10;&#10;Description automatically generated">
            <a:extLst>
              <a:ext uri="{FF2B5EF4-FFF2-40B4-BE49-F238E27FC236}">
                <a16:creationId xmlns:a16="http://schemas.microsoft.com/office/drawing/2014/main" id="{2A59FEE0-8DCC-7540-B15F-7BB82AB5C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00" y="1047750"/>
            <a:ext cx="20701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1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4BE8-A476-034C-93FA-B452E696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89" y="306333"/>
            <a:ext cx="8911687" cy="1280890"/>
          </a:xfrm>
        </p:spPr>
        <p:txBody>
          <a:bodyPr/>
          <a:lstStyle/>
          <a:p>
            <a:r>
              <a:rPr lang="en-US" dirty="0"/>
              <a:t>Actor 3 (f): Hollis, Kelsey, Professor Newt, Max, Student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E07BC-CB2A-4A45-BDED-0801D00D8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75" y="1353860"/>
            <a:ext cx="8915400" cy="466725"/>
          </a:xfrm>
        </p:spPr>
        <p:txBody>
          <a:bodyPr/>
          <a:lstStyle/>
          <a:p>
            <a:r>
              <a:rPr lang="en-US" dirty="0"/>
              <a:t>Hollis: dies by hornet stings.  Leader.  Was the “first soul” at camp.  </a:t>
            </a:r>
          </a:p>
        </p:txBody>
      </p:sp>
      <p:pic>
        <p:nvPicPr>
          <p:cNvPr id="5" name="Picture 4" descr="A person in a skirt and pink socks&#10;&#10;Description automatically generated">
            <a:extLst>
              <a:ext uri="{FF2B5EF4-FFF2-40B4-BE49-F238E27FC236}">
                <a16:creationId xmlns:a16="http://schemas.microsoft.com/office/drawing/2014/main" id="{F1A46ADC-7D8E-9E42-8A77-1EDF9E36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39" y="1739900"/>
            <a:ext cx="2603500" cy="5118100"/>
          </a:xfrm>
          <a:prstGeom prst="rect">
            <a:avLst/>
          </a:prstGeom>
        </p:spPr>
      </p:pic>
      <p:pic>
        <p:nvPicPr>
          <p:cNvPr id="7" name="Picture 6" descr="A person in a blue jacket&#10;&#10;Description automatically generated">
            <a:extLst>
              <a:ext uri="{FF2B5EF4-FFF2-40B4-BE49-F238E27FC236}">
                <a16:creationId xmlns:a16="http://schemas.microsoft.com/office/drawing/2014/main" id="{84D1D526-CAE7-914D-A38F-9668D334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238" y="2532876"/>
            <a:ext cx="1419225" cy="2163359"/>
          </a:xfrm>
          <a:prstGeom prst="rect">
            <a:avLst/>
          </a:prstGeom>
        </p:spPr>
      </p:pic>
      <p:pic>
        <p:nvPicPr>
          <p:cNvPr id="9" name="Picture 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CCD2F426-5389-CF48-A190-964F2F5AE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00" y="306333"/>
            <a:ext cx="1419225" cy="2915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73168-A17C-9246-A373-BD9022C99D16}"/>
              </a:ext>
            </a:extLst>
          </p:cNvPr>
          <p:cNvSpPr txBox="1"/>
          <p:nvPr/>
        </p:nvSpPr>
        <p:spPr>
          <a:xfrm>
            <a:off x="3267212" y="1853565"/>
            <a:ext cx="676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mesh shirt under camp </a:t>
            </a:r>
            <a:r>
              <a:rPr lang="en-US" dirty="0" err="1"/>
              <a:t>tshirt</a:t>
            </a:r>
            <a:r>
              <a:rPr lang="en-US" dirty="0"/>
              <a:t> (Like hornets stings), navy </a:t>
            </a:r>
          </a:p>
          <a:p>
            <a:r>
              <a:rPr lang="en-US" dirty="0"/>
              <a:t>button shorts, bandana, white </a:t>
            </a:r>
            <a:r>
              <a:rPr lang="en-US" dirty="0" err="1"/>
              <a:t>keds</a:t>
            </a:r>
            <a:r>
              <a:rPr lang="en-US" dirty="0"/>
              <a:t>.  </a:t>
            </a:r>
          </a:p>
        </p:txBody>
      </p:sp>
      <p:pic>
        <p:nvPicPr>
          <p:cNvPr id="12" name="Picture 11" descr="A group of girls standing in a row&#10;&#10;Description automatically generated">
            <a:extLst>
              <a:ext uri="{FF2B5EF4-FFF2-40B4-BE49-F238E27FC236}">
                <a16:creationId xmlns:a16="http://schemas.microsoft.com/office/drawing/2014/main" id="{053C0293-7500-0547-8E85-5AD07C903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213" y="2809875"/>
            <a:ext cx="3343787" cy="3858963"/>
          </a:xfrm>
          <a:prstGeom prst="rect">
            <a:avLst/>
          </a:prstGeom>
        </p:spPr>
      </p:pic>
      <p:pic>
        <p:nvPicPr>
          <p:cNvPr id="6" name="Picture 5" descr="A person wearing blue overalls&#10;&#10;Description automatically generated">
            <a:extLst>
              <a:ext uri="{FF2B5EF4-FFF2-40B4-BE49-F238E27FC236}">
                <a16:creationId xmlns:a16="http://schemas.microsoft.com/office/drawing/2014/main" id="{61E0FED9-9209-844E-8B94-A46532733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463" y="2887774"/>
            <a:ext cx="2742662" cy="2940662"/>
          </a:xfrm>
          <a:prstGeom prst="rect">
            <a:avLst/>
          </a:prstGeom>
        </p:spPr>
      </p:pic>
      <p:pic>
        <p:nvPicPr>
          <p:cNvPr id="11" name="Picture 10" descr="A couple of women in uniforms&#10;&#10;Description automatically generated">
            <a:extLst>
              <a:ext uri="{FF2B5EF4-FFF2-40B4-BE49-F238E27FC236}">
                <a16:creationId xmlns:a16="http://schemas.microsoft.com/office/drawing/2014/main" id="{673FFEED-44C3-0B4E-8314-D401CF2EC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888" y="4781809"/>
            <a:ext cx="2796575" cy="16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7A92-A8DE-C542-9F5C-15C121B6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162" y="399751"/>
            <a:ext cx="8911687" cy="1280890"/>
          </a:xfrm>
        </p:spPr>
        <p:txBody>
          <a:bodyPr/>
          <a:lstStyle/>
          <a:p>
            <a:r>
              <a:rPr lang="en-US" dirty="0"/>
              <a:t>Actor 3: Kelsey- ADD bathrobe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45817-8472-2D41-8A54-0FCDB8C4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30" y="4431448"/>
            <a:ext cx="7079713" cy="8536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Actor 3: Professor Newt: Start sweet and nerdy and transition to evil scientist vibes (a symmetrical coat, green gloves and belt, just real evil scientist vibes).  Also add frog gloves</a:t>
            </a:r>
          </a:p>
          <a:p>
            <a:endParaRPr lang="en-US" dirty="0"/>
          </a:p>
        </p:txBody>
      </p:sp>
      <p:pic>
        <p:nvPicPr>
          <p:cNvPr id="7" name="Picture 6" descr="A person in a white coat and goggles holding a flask with liquid&#10;&#10;Description automatically generated">
            <a:extLst>
              <a:ext uri="{FF2B5EF4-FFF2-40B4-BE49-F238E27FC236}">
                <a16:creationId xmlns:a16="http://schemas.microsoft.com/office/drawing/2014/main" id="{9D6C15DB-B494-0A4B-90CE-C9E86C20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689" y="1788958"/>
            <a:ext cx="2907459" cy="2425855"/>
          </a:xfrm>
          <a:prstGeom prst="rect">
            <a:avLst/>
          </a:prstGeom>
        </p:spPr>
      </p:pic>
      <p:pic>
        <p:nvPicPr>
          <p:cNvPr id="9" name="Picture 8" descr="A person wearing a lab coat&#10;&#10;Description automatically generated">
            <a:extLst>
              <a:ext uri="{FF2B5EF4-FFF2-40B4-BE49-F238E27FC236}">
                <a16:creationId xmlns:a16="http://schemas.microsoft.com/office/drawing/2014/main" id="{F85A8E8C-BDD5-F247-89BC-36F4A38C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8" y="1788958"/>
            <a:ext cx="2305050" cy="4664178"/>
          </a:xfrm>
          <a:prstGeom prst="rect">
            <a:avLst/>
          </a:prstGeom>
        </p:spPr>
      </p:pic>
      <p:pic>
        <p:nvPicPr>
          <p:cNvPr id="11" name="Picture 10" descr="Cartoon of a person in a white coat&#10;&#10;Description automatically generated">
            <a:extLst>
              <a:ext uri="{FF2B5EF4-FFF2-40B4-BE49-F238E27FC236}">
                <a16:creationId xmlns:a16="http://schemas.microsoft.com/office/drawing/2014/main" id="{3F42A62C-296C-B544-ACB9-CE9B2955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668" y="4214813"/>
            <a:ext cx="1922227" cy="25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27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358</TotalTime>
  <Words>548</Words>
  <Application>Microsoft Macintosh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Wisp</vt:lpstr>
      <vt:lpstr>Heebie Jeebies</vt:lpstr>
      <vt:lpstr>PowerPoint Presentation</vt:lpstr>
      <vt:lpstr>Actor 1 (f) : Charlie, Taylor</vt:lpstr>
      <vt:lpstr>Actor 2 (m): Mickey, Danny, Chris, Courier, Student 2</vt:lpstr>
      <vt:lpstr>Actor 2: Danny </vt:lpstr>
      <vt:lpstr>Actor 2: Chris </vt:lpstr>
      <vt:lpstr>Actor 2: Courier</vt:lpstr>
      <vt:lpstr>Actor 3 (f): Hollis, Kelsey, Professor Newt, Max, Student 1 </vt:lpstr>
      <vt:lpstr>Actor 3: Kelsey- ADD bathrobe </vt:lpstr>
      <vt:lpstr>Actor 4 (f): Tony, Kendal, Mrs. Torrance, Morgan, Blake, Student </vt:lpstr>
      <vt:lpstr>Actor 4: Kendal- ADD sleep mask on forehead and slippers</vt:lpstr>
      <vt:lpstr>Actor 5 (f): Jesse, Sydney, Jordan, Frances, Nurse Gill, Logan, Beauty Genie, Counselor 2</vt:lpstr>
      <vt:lpstr>PowerPoint Presentation</vt:lpstr>
      <vt:lpstr>Actor 6: Pat, Casey, Robin, Dad, Counselor 1, Student </vt:lpstr>
      <vt:lpstr>PowerPoint Presentation</vt:lpstr>
      <vt:lpstr>Students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Heebie Jeebies</dc:title>
  <dc:creator>Microsoft Office User</dc:creator>
  <cp:lastModifiedBy>Microsoft Office User</cp:lastModifiedBy>
  <cp:revision>4</cp:revision>
  <dcterms:created xsi:type="dcterms:W3CDTF">2025-07-30T13:47:17Z</dcterms:created>
  <dcterms:modified xsi:type="dcterms:W3CDTF">2025-08-20T20:52:57Z</dcterms:modified>
</cp:coreProperties>
</file>